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1" r:id="rId4"/>
    <p:sldId id="273" r:id="rId5"/>
    <p:sldId id="274" r:id="rId6"/>
    <p:sldId id="276" r:id="rId7"/>
    <p:sldId id="268" r:id="rId8"/>
    <p:sldId id="260" r:id="rId9"/>
    <p:sldId id="269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srgbClr val="FF0000"/>
    </p:penClr>
  </p:showPr>
  <p:clrMru>
    <a:srgbClr val="9900FF"/>
    <a:srgbClr val="F7FDA9"/>
    <a:srgbClr val="FFFF00"/>
    <a:srgbClr val="2E7919"/>
    <a:srgbClr val="B2B2B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3" autoAdjust="0"/>
    <p:restoredTop sz="99347" autoAdjust="0"/>
  </p:normalViewPr>
  <p:slideViewPr>
    <p:cSldViewPr>
      <p:cViewPr>
        <p:scale>
          <a:sx n="124" d="100"/>
          <a:sy n="12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BE076-4927-485B-A37A-66B4279CE7E9}" type="doc">
      <dgm:prSet loTypeId="urn:microsoft.com/office/officeart/2008/layout/NameandTitleOrganizationalChart" loCatId="hierarchy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23B19EE2-71AA-4B25-B243-46AA73549C16}">
      <dgm:prSet phldrT="[Текст]" custT="1"/>
      <dgm:spPr/>
      <dgm:t>
        <a:bodyPr/>
        <a:lstStyle/>
        <a:p>
          <a:r>
            <a:rPr lang="ru-RU" alt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Получение компенсации</a:t>
          </a:r>
          <a:endParaRPr lang="ru-RU" sz="16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5673E-4E38-40CE-95F4-950CDF751C3B}" type="parTrans" cxnId="{7E5B09ED-B14C-4E1B-87AA-7C4B0DE57186}">
      <dgm:prSet/>
      <dgm:spPr/>
      <dgm:t>
        <a:bodyPr/>
        <a:lstStyle/>
        <a:p>
          <a:endParaRPr lang="ru-RU" sz="1400"/>
        </a:p>
      </dgm:t>
    </dgm:pt>
    <dgm:pt modelId="{805A2918-1904-4C3F-8320-032642161800}" type="sibTrans" cxnId="{7E5B09ED-B14C-4E1B-87AA-7C4B0DE5718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FCE53558-B08A-46ED-AA38-9ADCD91A33F1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Выбор ДОЛ</a:t>
          </a:r>
        </a:p>
        <a:p>
          <a:pPr algn="ctr"/>
          <a:r>
            <a:rPr lang="ru-RU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Заключение договора</a:t>
          </a:r>
        </a:p>
        <a:p>
          <a:pPr algn="ctr"/>
          <a:r>
            <a:rPr lang="ru-RU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Оплата полной стоимости путевки</a:t>
          </a:r>
          <a:endParaRPr lang="ru-RU" sz="14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3555ABB-90BB-452E-9E6D-EAC94C625944}" type="parTrans" cxnId="{B67F575C-4DC7-4F02-8101-129149408623}">
      <dgm:prSet/>
      <dgm:spPr/>
      <dgm:t>
        <a:bodyPr/>
        <a:lstStyle/>
        <a:p>
          <a:endParaRPr lang="ru-RU" sz="1400"/>
        </a:p>
      </dgm:t>
    </dgm:pt>
    <dgm:pt modelId="{476B7014-425C-4801-8A26-8EBB09BA7A09}" type="sibTrans" cxnId="{B67F575C-4DC7-4F02-8101-129149408623}">
      <dgm:prSet/>
      <dgm:spPr/>
      <dgm:t>
        <a:bodyPr/>
        <a:lstStyle/>
        <a:p>
          <a:pPr algn="ctr"/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1</a:t>
          </a:r>
          <a:endParaRPr lang="ru-RU" sz="14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C3097-9F32-4697-A1A1-377928A74A6F}">
      <dgm:prSet phldrT="[Текст]" custT="1"/>
      <dgm:spPr/>
      <dgm:t>
        <a:bodyPr/>
        <a:lstStyle/>
        <a:p>
          <a:pPr algn="ctr"/>
          <a:r>
            <a:rPr lang="ru-RU" altLang="ru-RU" sz="1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Отдых в ДОЛ       </a:t>
          </a:r>
          <a:r>
            <a:rPr lang="ru-RU" altLang="ru-RU" sz="1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забываем     получить отрывной талон к путевке)</a:t>
          </a:r>
          <a:endParaRPr lang="ru-RU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6F526EC-C8DC-4F10-B410-8C6DD9D83549}" type="parTrans" cxnId="{285D0D64-59A9-48A7-B77B-2DC2E8D4F489}">
      <dgm:prSet/>
      <dgm:spPr/>
      <dgm:t>
        <a:bodyPr/>
        <a:lstStyle/>
        <a:p>
          <a:endParaRPr lang="ru-RU" sz="1400"/>
        </a:p>
      </dgm:t>
    </dgm:pt>
    <dgm:pt modelId="{65A23936-E737-4677-8F91-B6A9B45F834C}" type="sibTrans" cxnId="{285D0D64-59A9-48A7-B77B-2DC2E8D4F489}">
      <dgm:prSet/>
      <dgm:spPr/>
      <dgm:t>
        <a:bodyPr/>
        <a:lstStyle/>
        <a:p>
          <a:pPr algn="ctr"/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2</a:t>
          </a:r>
          <a:endParaRPr lang="ru-RU" sz="14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63991-A7D1-4943-934E-97462D39097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</a:t>
          </a:r>
        </a:p>
        <a:p>
          <a:r>
            <a: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подача </a:t>
          </a:r>
        </a:p>
        <a:p>
          <a:r>
            <a:rPr lang="ru-RU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документов для компенсации</a:t>
          </a:r>
          <a:endParaRPr lang="ru-RU" sz="14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06B8186-5CAB-4A2B-A138-7251E5C2EE47}" type="parTrans" cxnId="{B4397A94-EDDD-4FF3-94A7-348F48B22FD0}">
      <dgm:prSet/>
      <dgm:spPr/>
      <dgm:t>
        <a:bodyPr/>
        <a:lstStyle/>
        <a:p>
          <a:endParaRPr lang="ru-RU" sz="1400"/>
        </a:p>
      </dgm:t>
    </dgm:pt>
    <dgm:pt modelId="{A990FC97-74AF-4351-A1A2-C365FB0A1B44}" type="sibTrans" cxnId="{B4397A94-EDDD-4FF3-94A7-348F48B22FD0}">
      <dgm:prSet/>
      <dgm:spPr/>
      <dgm:t>
        <a:bodyPr/>
        <a:lstStyle/>
        <a:p>
          <a:pPr algn="ctr"/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3</a:t>
          </a:r>
          <a:endParaRPr lang="ru-RU" sz="14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E39C9-16CC-4CCE-AEBF-1FEBF3315D2F}" type="pres">
      <dgm:prSet presAssocID="{1AEBE076-4927-485B-A37A-66B4279CE7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A26125-92E3-4D62-B8EE-6C1A916DACCB}" type="pres">
      <dgm:prSet presAssocID="{23B19EE2-71AA-4B25-B243-46AA73549C16}" presName="hierRoot1" presStyleCnt="0">
        <dgm:presLayoutVars>
          <dgm:hierBranch val="init"/>
        </dgm:presLayoutVars>
      </dgm:prSet>
      <dgm:spPr/>
    </dgm:pt>
    <dgm:pt modelId="{9B2FE6DF-5375-491C-B400-CD9269503BBB}" type="pres">
      <dgm:prSet presAssocID="{23B19EE2-71AA-4B25-B243-46AA73549C16}" presName="rootComposite1" presStyleCnt="0"/>
      <dgm:spPr/>
    </dgm:pt>
    <dgm:pt modelId="{E70C367D-7689-4114-8924-D7746C1A6CAA}" type="pres">
      <dgm:prSet presAssocID="{23B19EE2-71AA-4B25-B243-46AA73549C16}" presName="rootText1" presStyleLbl="node0" presStyleIdx="0" presStyleCnt="1" custScaleX="121418" custScaleY="145317" custLinFactNeighborX="2899" custLinFactNeighborY="-1681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5901598-12F4-4EA5-A6B6-28221C5079AD}" type="pres">
      <dgm:prSet presAssocID="{23B19EE2-71AA-4B25-B243-46AA73549C16}" presName="titleText1" presStyleLbl="fgAcc0" presStyleIdx="0" presStyleCnt="1" custFlipVert="0" custFlipHor="0" custScaleX="8065" custScaleY="16340" custLinFactX="-70771" custLinFactY="-200000" custLinFactNeighborX="-100000" custLinFactNeighborY="-26473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7BF2CD-DA7D-4B96-8F1D-BE3F2066C7CD}" type="pres">
      <dgm:prSet presAssocID="{23B19EE2-71AA-4B25-B243-46AA73549C16}" presName="rootConnector1" presStyleLbl="node1" presStyleIdx="0" presStyleCnt="3"/>
      <dgm:spPr/>
      <dgm:t>
        <a:bodyPr/>
        <a:lstStyle/>
        <a:p>
          <a:endParaRPr lang="ru-RU"/>
        </a:p>
      </dgm:t>
    </dgm:pt>
    <dgm:pt modelId="{AB67C51E-E692-455E-80C4-E4E311A0EC42}" type="pres">
      <dgm:prSet presAssocID="{23B19EE2-71AA-4B25-B243-46AA73549C16}" presName="hierChild2" presStyleCnt="0"/>
      <dgm:spPr/>
    </dgm:pt>
    <dgm:pt modelId="{9B3C7D76-5CB8-423A-8CB8-672E4B9C95EE}" type="pres">
      <dgm:prSet presAssocID="{D3555ABB-90BB-452E-9E6D-EAC94C62594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0D9D30A-A98D-4FD5-B478-A953031ACA31}" type="pres">
      <dgm:prSet presAssocID="{FCE53558-B08A-46ED-AA38-9ADCD91A33F1}" presName="hierRoot2" presStyleCnt="0">
        <dgm:presLayoutVars>
          <dgm:hierBranch val="init"/>
        </dgm:presLayoutVars>
      </dgm:prSet>
      <dgm:spPr/>
    </dgm:pt>
    <dgm:pt modelId="{4F1068B9-525A-4C89-83EF-55B69ED0013A}" type="pres">
      <dgm:prSet presAssocID="{FCE53558-B08A-46ED-AA38-9ADCD91A33F1}" presName="rootComposite" presStyleCnt="0"/>
      <dgm:spPr/>
    </dgm:pt>
    <dgm:pt modelId="{8F79B584-2242-4DE0-9EF2-594796B6E0D6}" type="pres">
      <dgm:prSet presAssocID="{FCE53558-B08A-46ED-AA38-9ADCD91A33F1}" presName="rootText" presStyleLbl="node1" presStyleIdx="0" presStyleCnt="3" custScaleY="185829" custLinFactNeighborX="-2018" custLinFactNeighborY="1682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C9D62AD-A99B-4708-B746-F2AC38F01E6C}" type="pres">
      <dgm:prSet presAssocID="{FCE53558-B08A-46ED-AA38-9ADCD91A33F1}" presName="titleText2" presStyleLbl="fgAcc1" presStyleIdx="0" presStyleCnt="3" custLinFactY="-200000" custLinFactNeighborX="-16146" custLinFactNeighborY="-2402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D1CE3F1-9452-4DDD-B1A9-2874D0F34F63}" type="pres">
      <dgm:prSet presAssocID="{FCE53558-B08A-46ED-AA38-9ADCD91A33F1}" presName="rootConnector" presStyleLbl="node2" presStyleIdx="0" presStyleCnt="0"/>
      <dgm:spPr/>
      <dgm:t>
        <a:bodyPr/>
        <a:lstStyle/>
        <a:p>
          <a:endParaRPr lang="ru-RU"/>
        </a:p>
      </dgm:t>
    </dgm:pt>
    <dgm:pt modelId="{D5437611-ABB3-4706-A215-B34B20F62141}" type="pres">
      <dgm:prSet presAssocID="{FCE53558-B08A-46ED-AA38-9ADCD91A33F1}" presName="hierChild4" presStyleCnt="0"/>
      <dgm:spPr/>
    </dgm:pt>
    <dgm:pt modelId="{047A5F88-AB0D-4506-AE1B-FDB5A2B3369A}" type="pres">
      <dgm:prSet presAssocID="{FCE53558-B08A-46ED-AA38-9ADCD91A33F1}" presName="hierChild5" presStyleCnt="0"/>
      <dgm:spPr/>
    </dgm:pt>
    <dgm:pt modelId="{F4A4AD98-0BA2-469A-9E8F-9AF8A9C29D16}" type="pres">
      <dgm:prSet presAssocID="{56F526EC-C8DC-4F10-B410-8C6DD9D8354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8343F38-9C8E-4CB4-AE68-4B251D40B1FF}" type="pres">
      <dgm:prSet presAssocID="{EB4C3097-9F32-4697-A1A1-377928A74A6F}" presName="hierRoot2" presStyleCnt="0">
        <dgm:presLayoutVars>
          <dgm:hierBranch val="init"/>
        </dgm:presLayoutVars>
      </dgm:prSet>
      <dgm:spPr/>
    </dgm:pt>
    <dgm:pt modelId="{C1E6A46D-627D-4286-8DC2-275D7AE6A275}" type="pres">
      <dgm:prSet presAssocID="{EB4C3097-9F32-4697-A1A1-377928A74A6F}" presName="rootComposite" presStyleCnt="0"/>
      <dgm:spPr/>
    </dgm:pt>
    <dgm:pt modelId="{AAE9BF1E-298E-4AD9-9739-1DDCE8A37CAB}" type="pres">
      <dgm:prSet presAssocID="{EB4C3097-9F32-4697-A1A1-377928A74A6F}" presName="rootText" presStyleLbl="node1" presStyleIdx="1" presStyleCnt="3" custScaleY="185829" custLinFactNeighborX="5330" custLinFactNeighborY="1682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7536C95-03C4-444B-8DB8-2FD548C916BC}" type="pres">
      <dgm:prSet presAssocID="{EB4C3097-9F32-4697-A1A1-377928A74A6F}" presName="titleText2" presStyleLbl="fgAcc1" presStyleIdx="1" presStyleCnt="3" custLinFactY="-200000" custLinFactNeighborX="-8700" custLinFactNeighborY="-2482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374FE3-8124-42FE-A715-B1C165922299}" type="pres">
      <dgm:prSet presAssocID="{EB4C3097-9F32-4697-A1A1-377928A74A6F}" presName="rootConnector" presStyleLbl="node2" presStyleIdx="0" presStyleCnt="0"/>
      <dgm:spPr/>
      <dgm:t>
        <a:bodyPr/>
        <a:lstStyle/>
        <a:p>
          <a:endParaRPr lang="ru-RU"/>
        </a:p>
      </dgm:t>
    </dgm:pt>
    <dgm:pt modelId="{1FC47C7A-1D61-46D5-98AC-89E2975E9F1F}" type="pres">
      <dgm:prSet presAssocID="{EB4C3097-9F32-4697-A1A1-377928A74A6F}" presName="hierChild4" presStyleCnt="0"/>
      <dgm:spPr/>
    </dgm:pt>
    <dgm:pt modelId="{8664D02E-6B7F-466C-B1C6-F17C11D484C4}" type="pres">
      <dgm:prSet presAssocID="{EB4C3097-9F32-4697-A1A1-377928A74A6F}" presName="hierChild5" presStyleCnt="0"/>
      <dgm:spPr/>
    </dgm:pt>
    <dgm:pt modelId="{5972C8A8-96C9-4269-B882-59E92E7424AA}" type="pres">
      <dgm:prSet presAssocID="{A06B8186-5CAB-4A2B-A138-7251E5C2EE4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812747-2BFB-4816-B04F-ED9C2183AA03}" type="pres">
      <dgm:prSet presAssocID="{90F63991-A7D1-4943-934E-97462D39097D}" presName="hierRoot2" presStyleCnt="0">
        <dgm:presLayoutVars>
          <dgm:hierBranch val="init"/>
        </dgm:presLayoutVars>
      </dgm:prSet>
      <dgm:spPr/>
    </dgm:pt>
    <dgm:pt modelId="{CE1CB03B-2AA5-4362-999B-3ABDFBB58722}" type="pres">
      <dgm:prSet presAssocID="{90F63991-A7D1-4943-934E-97462D39097D}" presName="rootComposite" presStyleCnt="0"/>
      <dgm:spPr/>
    </dgm:pt>
    <dgm:pt modelId="{BB1FA469-58D8-45CD-BE6E-A82A2C8821F7}" type="pres">
      <dgm:prSet presAssocID="{90F63991-A7D1-4943-934E-97462D39097D}" presName="rootText" presStyleLbl="node1" presStyleIdx="2" presStyleCnt="3" custScaleY="184414" custLinFactNeighborX="9472" custLinFactNeighborY="2275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B2E714F-734F-44AC-B508-4941B8090C1A}" type="pres">
      <dgm:prSet presAssocID="{90F63991-A7D1-4943-934E-97462D39097D}" presName="titleText2" presStyleLbl="fgAcc1" presStyleIdx="2" presStyleCnt="3" custLinFactY="-200000" custLinFactNeighborX="-8088" custLinFactNeighborY="-2461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B66ED0-5432-4E80-8308-635CF8B12CF8}" type="pres">
      <dgm:prSet presAssocID="{90F63991-A7D1-4943-934E-97462D39097D}" presName="rootConnector" presStyleLbl="node2" presStyleIdx="0" presStyleCnt="0"/>
      <dgm:spPr/>
      <dgm:t>
        <a:bodyPr/>
        <a:lstStyle/>
        <a:p>
          <a:endParaRPr lang="ru-RU"/>
        </a:p>
      </dgm:t>
    </dgm:pt>
    <dgm:pt modelId="{5E0BDF84-47BA-4022-8FAA-92E0A90E9876}" type="pres">
      <dgm:prSet presAssocID="{90F63991-A7D1-4943-934E-97462D39097D}" presName="hierChild4" presStyleCnt="0"/>
      <dgm:spPr/>
    </dgm:pt>
    <dgm:pt modelId="{A2A1771C-C0A0-4FE2-9A07-A7BA8551F918}" type="pres">
      <dgm:prSet presAssocID="{90F63991-A7D1-4943-934E-97462D39097D}" presName="hierChild5" presStyleCnt="0"/>
      <dgm:spPr/>
    </dgm:pt>
    <dgm:pt modelId="{F79D1B58-3ED3-4D68-8499-8455F6A77888}" type="pres">
      <dgm:prSet presAssocID="{23B19EE2-71AA-4B25-B243-46AA73549C16}" presName="hierChild3" presStyleCnt="0"/>
      <dgm:spPr/>
    </dgm:pt>
  </dgm:ptLst>
  <dgm:cxnLst>
    <dgm:cxn modelId="{A13FDB7F-BE96-4ED1-AE95-95581EB5140F}" type="presOf" srcId="{90F63991-A7D1-4943-934E-97462D39097D}" destId="{BB1FA469-58D8-45CD-BE6E-A82A2C8821F7}" srcOrd="0" destOrd="0" presId="urn:microsoft.com/office/officeart/2008/layout/NameandTitleOrganizationalChart"/>
    <dgm:cxn modelId="{B67F575C-4DC7-4F02-8101-129149408623}" srcId="{23B19EE2-71AA-4B25-B243-46AA73549C16}" destId="{FCE53558-B08A-46ED-AA38-9ADCD91A33F1}" srcOrd="0" destOrd="0" parTransId="{D3555ABB-90BB-452E-9E6D-EAC94C625944}" sibTransId="{476B7014-425C-4801-8A26-8EBB09BA7A09}"/>
    <dgm:cxn modelId="{B4397A94-EDDD-4FF3-94A7-348F48B22FD0}" srcId="{23B19EE2-71AA-4B25-B243-46AA73549C16}" destId="{90F63991-A7D1-4943-934E-97462D39097D}" srcOrd="2" destOrd="0" parTransId="{A06B8186-5CAB-4A2B-A138-7251E5C2EE47}" sibTransId="{A990FC97-74AF-4351-A1A2-C365FB0A1B44}"/>
    <dgm:cxn modelId="{37D5F340-2D3B-40AE-A9F3-EF4901442912}" type="presOf" srcId="{90F63991-A7D1-4943-934E-97462D39097D}" destId="{C9B66ED0-5432-4E80-8308-635CF8B12CF8}" srcOrd="1" destOrd="0" presId="urn:microsoft.com/office/officeart/2008/layout/NameandTitleOrganizationalChart"/>
    <dgm:cxn modelId="{C2B6243B-BAE8-445C-A7C1-8760B9C57FD0}" type="presOf" srcId="{56F526EC-C8DC-4F10-B410-8C6DD9D83549}" destId="{F4A4AD98-0BA2-469A-9E8F-9AF8A9C29D16}" srcOrd="0" destOrd="0" presId="urn:microsoft.com/office/officeart/2008/layout/NameandTitleOrganizationalChart"/>
    <dgm:cxn modelId="{8BBD5AEA-EC8F-4C7B-ACC6-D33D95649E4E}" type="presOf" srcId="{A06B8186-5CAB-4A2B-A138-7251E5C2EE47}" destId="{5972C8A8-96C9-4269-B882-59E92E7424AA}" srcOrd="0" destOrd="0" presId="urn:microsoft.com/office/officeart/2008/layout/NameandTitleOrganizationalChart"/>
    <dgm:cxn modelId="{5A8CAE2E-22C9-42ED-9CB4-EB1BAC7306A7}" type="presOf" srcId="{FCE53558-B08A-46ED-AA38-9ADCD91A33F1}" destId="{5D1CE3F1-9452-4DDD-B1A9-2874D0F34F63}" srcOrd="1" destOrd="0" presId="urn:microsoft.com/office/officeart/2008/layout/NameandTitleOrganizationalChart"/>
    <dgm:cxn modelId="{285D0D64-59A9-48A7-B77B-2DC2E8D4F489}" srcId="{23B19EE2-71AA-4B25-B243-46AA73549C16}" destId="{EB4C3097-9F32-4697-A1A1-377928A74A6F}" srcOrd="1" destOrd="0" parTransId="{56F526EC-C8DC-4F10-B410-8C6DD9D83549}" sibTransId="{65A23936-E737-4677-8F91-B6A9B45F834C}"/>
    <dgm:cxn modelId="{120318C1-60F8-489A-880D-323D53CA81BD}" type="presOf" srcId="{D3555ABB-90BB-452E-9E6D-EAC94C625944}" destId="{9B3C7D76-5CB8-423A-8CB8-672E4B9C95EE}" srcOrd="0" destOrd="0" presId="urn:microsoft.com/office/officeart/2008/layout/NameandTitleOrganizationalChart"/>
    <dgm:cxn modelId="{923F11E9-BADF-49B9-8445-0F09A0283B14}" type="presOf" srcId="{23B19EE2-71AA-4B25-B243-46AA73549C16}" destId="{E37BF2CD-DA7D-4B96-8F1D-BE3F2066C7CD}" srcOrd="1" destOrd="0" presId="urn:microsoft.com/office/officeart/2008/layout/NameandTitleOrganizationalChart"/>
    <dgm:cxn modelId="{FD96C525-5DA2-4695-BA7C-759A95352A98}" type="presOf" srcId="{EB4C3097-9F32-4697-A1A1-377928A74A6F}" destId="{AAE9BF1E-298E-4AD9-9739-1DDCE8A37CAB}" srcOrd="0" destOrd="0" presId="urn:microsoft.com/office/officeart/2008/layout/NameandTitleOrganizationalChart"/>
    <dgm:cxn modelId="{4A609635-1ACF-409D-8633-A9DE8A94C6B8}" type="presOf" srcId="{1AEBE076-4927-485B-A37A-66B4279CE7E9}" destId="{C28E39C9-16CC-4CCE-AEBF-1FEBF3315D2F}" srcOrd="0" destOrd="0" presId="urn:microsoft.com/office/officeart/2008/layout/NameandTitleOrganizationalChart"/>
    <dgm:cxn modelId="{78E928BD-40DE-4CE9-B72F-B2A3B54C04DD}" type="presOf" srcId="{EB4C3097-9F32-4697-A1A1-377928A74A6F}" destId="{A6374FE3-8124-42FE-A715-B1C165922299}" srcOrd="1" destOrd="0" presId="urn:microsoft.com/office/officeart/2008/layout/NameandTitleOrganizationalChart"/>
    <dgm:cxn modelId="{0463D711-9A91-48FB-968C-861DB3627C02}" type="presOf" srcId="{805A2918-1904-4C3F-8320-032642161800}" destId="{C5901598-12F4-4EA5-A6B6-28221C5079AD}" srcOrd="0" destOrd="0" presId="urn:microsoft.com/office/officeart/2008/layout/NameandTitleOrganizationalChart"/>
    <dgm:cxn modelId="{F4395D78-11F8-4C6E-9467-7D71955D168E}" type="presOf" srcId="{476B7014-425C-4801-8A26-8EBB09BA7A09}" destId="{CC9D62AD-A99B-4708-B746-F2AC38F01E6C}" srcOrd="0" destOrd="0" presId="urn:microsoft.com/office/officeart/2008/layout/NameandTitleOrganizationalChart"/>
    <dgm:cxn modelId="{7E5B09ED-B14C-4E1B-87AA-7C4B0DE57186}" srcId="{1AEBE076-4927-485B-A37A-66B4279CE7E9}" destId="{23B19EE2-71AA-4B25-B243-46AA73549C16}" srcOrd="0" destOrd="0" parTransId="{6F15673E-4E38-40CE-95F4-950CDF751C3B}" sibTransId="{805A2918-1904-4C3F-8320-032642161800}"/>
    <dgm:cxn modelId="{05659D6D-7889-4449-A409-F9D9D9F04DA9}" type="presOf" srcId="{23B19EE2-71AA-4B25-B243-46AA73549C16}" destId="{E70C367D-7689-4114-8924-D7746C1A6CAA}" srcOrd="0" destOrd="0" presId="urn:microsoft.com/office/officeart/2008/layout/NameandTitleOrganizationalChart"/>
    <dgm:cxn modelId="{E4FFDF08-E9C2-4E33-94FE-209412D0B7C6}" type="presOf" srcId="{A990FC97-74AF-4351-A1A2-C365FB0A1B44}" destId="{1B2E714F-734F-44AC-B508-4941B8090C1A}" srcOrd="0" destOrd="0" presId="urn:microsoft.com/office/officeart/2008/layout/NameandTitleOrganizationalChart"/>
    <dgm:cxn modelId="{7D8DAE2C-97F0-4770-8BFA-4342248D136C}" type="presOf" srcId="{FCE53558-B08A-46ED-AA38-9ADCD91A33F1}" destId="{8F79B584-2242-4DE0-9EF2-594796B6E0D6}" srcOrd="0" destOrd="0" presId="urn:microsoft.com/office/officeart/2008/layout/NameandTitleOrganizationalChart"/>
    <dgm:cxn modelId="{65AFB5F8-CB8D-46AE-83EC-196B630A5CBF}" type="presOf" srcId="{65A23936-E737-4677-8F91-B6A9B45F834C}" destId="{E7536C95-03C4-444B-8DB8-2FD548C916BC}" srcOrd="0" destOrd="0" presId="urn:microsoft.com/office/officeart/2008/layout/NameandTitleOrganizationalChart"/>
    <dgm:cxn modelId="{0424E393-FCD2-424C-8AC5-F09B5E441503}" type="presParOf" srcId="{C28E39C9-16CC-4CCE-AEBF-1FEBF3315D2F}" destId="{82A26125-92E3-4D62-B8EE-6C1A916DACCB}" srcOrd="0" destOrd="0" presId="urn:microsoft.com/office/officeart/2008/layout/NameandTitleOrganizationalChart"/>
    <dgm:cxn modelId="{B8F8DC65-D8E9-44AC-B205-76555EB3652F}" type="presParOf" srcId="{82A26125-92E3-4D62-B8EE-6C1A916DACCB}" destId="{9B2FE6DF-5375-491C-B400-CD9269503BBB}" srcOrd="0" destOrd="0" presId="urn:microsoft.com/office/officeart/2008/layout/NameandTitleOrganizationalChart"/>
    <dgm:cxn modelId="{75A871E6-D6A6-4D91-A848-BBEE3F3A87A9}" type="presParOf" srcId="{9B2FE6DF-5375-491C-B400-CD9269503BBB}" destId="{E70C367D-7689-4114-8924-D7746C1A6CAA}" srcOrd="0" destOrd="0" presId="urn:microsoft.com/office/officeart/2008/layout/NameandTitleOrganizationalChart"/>
    <dgm:cxn modelId="{862209D2-0CC2-4456-AA6A-04F22D15DC96}" type="presParOf" srcId="{9B2FE6DF-5375-491C-B400-CD9269503BBB}" destId="{C5901598-12F4-4EA5-A6B6-28221C5079AD}" srcOrd="1" destOrd="0" presId="urn:microsoft.com/office/officeart/2008/layout/NameandTitleOrganizationalChart"/>
    <dgm:cxn modelId="{C085AE46-C7A0-46D9-A709-8CDD50FBB82E}" type="presParOf" srcId="{9B2FE6DF-5375-491C-B400-CD9269503BBB}" destId="{E37BF2CD-DA7D-4B96-8F1D-BE3F2066C7CD}" srcOrd="2" destOrd="0" presId="urn:microsoft.com/office/officeart/2008/layout/NameandTitleOrganizationalChart"/>
    <dgm:cxn modelId="{FAF19403-89D3-4402-B706-4F0CEEA310B2}" type="presParOf" srcId="{82A26125-92E3-4D62-B8EE-6C1A916DACCB}" destId="{AB67C51E-E692-455E-80C4-E4E311A0EC42}" srcOrd="1" destOrd="0" presId="urn:microsoft.com/office/officeart/2008/layout/NameandTitleOrganizationalChart"/>
    <dgm:cxn modelId="{0345CD22-04A5-410F-B861-E6804A39EC40}" type="presParOf" srcId="{AB67C51E-E692-455E-80C4-E4E311A0EC42}" destId="{9B3C7D76-5CB8-423A-8CB8-672E4B9C95EE}" srcOrd="0" destOrd="0" presId="urn:microsoft.com/office/officeart/2008/layout/NameandTitleOrganizationalChart"/>
    <dgm:cxn modelId="{D76BB2E8-BAA7-4948-B7F3-78091160CC9B}" type="presParOf" srcId="{AB67C51E-E692-455E-80C4-E4E311A0EC42}" destId="{70D9D30A-A98D-4FD5-B478-A953031ACA31}" srcOrd="1" destOrd="0" presId="urn:microsoft.com/office/officeart/2008/layout/NameandTitleOrganizationalChart"/>
    <dgm:cxn modelId="{65BC1349-E091-4A00-9552-71E6C1C5EB11}" type="presParOf" srcId="{70D9D30A-A98D-4FD5-B478-A953031ACA31}" destId="{4F1068B9-525A-4C89-83EF-55B69ED0013A}" srcOrd="0" destOrd="0" presId="urn:microsoft.com/office/officeart/2008/layout/NameandTitleOrganizationalChart"/>
    <dgm:cxn modelId="{9839BE89-2D77-482F-8C27-BB37D02F1FBD}" type="presParOf" srcId="{4F1068B9-525A-4C89-83EF-55B69ED0013A}" destId="{8F79B584-2242-4DE0-9EF2-594796B6E0D6}" srcOrd="0" destOrd="0" presId="urn:microsoft.com/office/officeart/2008/layout/NameandTitleOrganizationalChart"/>
    <dgm:cxn modelId="{5EB89265-75B9-4229-A14C-DDC5CE9114F9}" type="presParOf" srcId="{4F1068B9-525A-4C89-83EF-55B69ED0013A}" destId="{CC9D62AD-A99B-4708-B746-F2AC38F01E6C}" srcOrd="1" destOrd="0" presId="urn:microsoft.com/office/officeart/2008/layout/NameandTitleOrganizationalChart"/>
    <dgm:cxn modelId="{9C552564-FA36-4482-A403-555463C85022}" type="presParOf" srcId="{4F1068B9-525A-4C89-83EF-55B69ED0013A}" destId="{5D1CE3F1-9452-4DDD-B1A9-2874D0F34F63}" srcOrd="2" destOrd="0" presId="urn:microsoft.com/office/officeart/2008/layout/NameandTitleOrganizationalChart"/>
    <dgm:cxn modelId="{7F3229DE-7FCC-4980-9593-50BBA62D4BDF}" type="presParOf" srcId="{70D9D30A-A98D-4FD5-B478-A953031ACA31}" destId="{D5437611-ABB3-4706-A215-B34B20F62141}" srcOrd="1" destOrd="0" presId="urn:microsoft.com/office/officeart/2008/layout/NameandTitleOrganizationalChart"/>
    <dgm:cxn modelId="{CE6C09D5-894F-44FD-9E9C-549A5747C832}" type="presParOf" srcId="{70D9D30A-A98D-4FD5-B478-A953031ACA31}" destId="{047A5F88-AB0D-4506-AE1B-FDB5A2B3369A}" srcOrd="2" destOrd="0" presId="urn:microsoft.com/office/officeart/2008/layout/NameandTitleOrganizationalChart"/>
    <dgm:cxn modelId="{26EEF1BA-D57A-47C1-B168-73CB67DB4131}" type="presParOf" srcId="{AB67C51E-E692-455E-80C4-E4E311A0EC42}" destId="{F4A4AD98-0BA2-469A-9E8F-9AF8A9C29D16}" srcOrd="2" destOrd="0" presId="urn:microsoft.com/office/officeart/2008/layout/NameandTitleOrganizationalChart"/>
    <dgm:cxn modelId="{CD72EFBE-EC31-4E60-8A05-A41AFA9BCDC3}" type="presParOf" srcId="{AB67C51E-E692-455E-80C4-E4E311A0EC42}" destId="{D8343F38-9C8E-4CB4-AE68-4B251D40B1FF}" srcOrd="3" destOrd="0" presId="urn:microsoft.com/office/officeart/2008/layout/NameandTitleOrganizationalChart"/>
    <dgm:cxn modelId="{04092841-F20A-44F5-9936-D912FF7B0FA2}" type="presParOf" srcId="{D8343F38-9C8E-4CB4-AE68-4B251D40B1FF}" destId="{C1E6A46D-627D-4286-8DC2-275D7AE6A275}" srcOrd="0" destOrd="0" presId="urn:microsoft.com/office/officeart/2008/layout/NameandTitleOrganizationalChart"/>
    <dgm:cxn modelId="{0A086BD2-9828-4FEE-83C4-CCE70FF7F48E}" type="presParOf" srcId="{C1E6A46D-627D-4286-8DC2-275D7AE6A275}" destId="{AAE9BF1E-298E-4AD9-9739-1DDCE8A37CAB}" srcOrd="0" destOrd="0" presId="urn:microsoft.com/office/officeart/2008/layout/NameandTitleOrganizationalChart"/>
    <dgm:cxn modelId="{7E7A27EC-140C-42A9-9C0A-5A7F5BC1721C}" type="presParOf" srcId="{C1E6A46D-627D-4286-8DC2-275D7AE6A275}" destId="{E7536C95-03C4-444B-8DB8-2FD548C916BC}" srcOrd="1" destOrd="0" presId="urn:microsoft.com/office/officeart/2008/layout/NameandTitleOrganizationalChart"/>
    <dgm:cxn modelId="{E2B45F45-C6F4-4C34-AAF6-0FB9A7197420}" type="presParOf" srcId="{C1E6A46D-627D-4286-8DC2-275D7AE6A275}" destId="{A6374FE3-8124-42FE-A715-B1C165922299}" srcOrd="2" destOrd="0" presId="urn:microsoft.com/office/officeart/2008/layout/NameandTitleOrganizationalChart"/>
    <dgm:cxn modelId="{93B570C7-510C-4910-B6A3-FA1B0BEDC519}" type="presParOf" srcId="{D8343F38-9C8E-4CB4-AE68-4B251D40B1FF}" destId="{1FC47C7A-1D61-46D5-98AC-89E2975E9F1F}" srcOrd="1" destOrd="0" presId="urn:microsoft.com/office/officeart/2008/layout/NameandTitleOrganizationalChart"/>
    <dgm:cxn modelId="{652D5D03-6DF7-4EE6-90C9-12D295DB62EF}" type="presParOf" srcId="{D8343F38-9C8E-4CB4-AE68-4B251D40B1FF}" destId="{8664D02E-6B7F-466C-B1C6-F17C11D484C4}" srcOrd="2" destOrd="0" presId="urn:microsoft.com/office/officeart/2008/layout/NameandTitleOrganizationalChart"/>
    <dgm:cxn modelId="{C8B3241C-8EA5-401C-A5FA-DDC3FCC16A4F}" type="presParOf" srcId="{AB67C51E-E692-455E-80C4-E4E311A0EC42}" destId="{5972C8A8-96C9-4269-B882-59E92E7424AA}" srcOrd="4" destOrd="0" presId="urn:microsoft.com/office/officeart/2008/layout/NameandTitleOrganizationalChart"/>
    <dgm:cxn modelId="{5B9CD0EE-B67D-4960-B76F-5F5FDB33329F}" type="presParOf" srcId="{AB67C51E-E692-455E-80C4-E4E311A0EC42}" destId="{BB812747-2BFB-4816-B04F-ED9C2183AA03}" srcOrd="5" destOrd="0" presId="urn:microsoft.com/office/officeart/2008/layout/NameandTitleOrganizationalChart"/>
    <dgm:cxn modelId="{6AE38EA4-7822-43DF-B61D-BD93F197841E}" type="presParOf" srcId="{BB812747-2BFB-4816-B04F-ED9C2183AA03}" destId="{CE1CB03B-2AA5-4362-999B-3ABDFBB58722}" srcOrd="0" destOrd="0" presId="urn:microsoft.com/office/officeart/2008/layout/NameandTitleOrganizationalChart"/>
    <dgm:cxn modelId="{39598270-6E7E-4874-ABE1-330894F8460F}" type="presParOf" srcId="{CE1CB03B-2AA5-4362-999B-3ABDFBB58722}" destId="{BB1FA469-58D8-45CD-BE6E-A82A2C8821F7}" srcOrd="0" destOrd="0" presId="urn:microsoft.com/office/officeart/2008/layout/NameandTitleOrganizationalChart"/>
    <dgm:cxn modelId="{3DD9F6B5-68EA-4EF8-B670-A9B612258704}" type="presParOf" srcId="{CE1CB03B-2AA5-4362-999B-3ABDFBB58722}" destId="{1B2E714F-734F-44AC-B508-4941B8090C1A}" srcOrd="1" destOrd="0" presId="urn:microsoft.com/office/officeart/2008/layout/NameandTitleOrganizationalChart"/>
    <dgm:cxn modelId="{48152AC0-A3C6-4D3B-8E8D-5CBC3A22F548}" type="presParOf" srcId="{CE1CB03B-2AA5-4362-999B-3ABDFBB58722}" destId="{C9B66ED0-5432-4E80-8308-635CF8B12CF8}" srcOrd="2" destOrd="0" presId="urn:microsoft.com/office/officeart/2008/layout/NameandTitleOrganizationalChart"/>
    <dgm:cxn modelId="{8CFF6F96-B29B-4255-BFEF-6E378A3D5982}" type="presParOf" srcId="{BB812747-2BFB-4816-B04F-ED9C2183AA03}" destId="{5E0BDF84-47BA-4022-8FAA-92E0A90E9876}" srcOrd="1" destOrd="0" presId="urn:microsoft.com/office/officeart/2008/layout/NameandTitleOrganizationalChart"/>
    <dgm:cxn modelId="{3D7473D1-3D1E-46B7-B040-5721D08A7849}" type="presParOf" srcId="{BB812747-2BFB-4816-B04F-ED9C2183AA03}" destId="{A2A1771C-C0A0-4FE2-9A07-A7BA8551F918}" srcOrd="2" destOrd="0" presId="urn:microsoft.com/office/officeart/2008/layout/NameandTitleOrganizationalChart"/>
    <dgm:cxn modelId="{B98417C0-6725-41D5-91C1-C937171D9892}" type="presParOf" srcId="{82A26125-92E3-4D62-B8EE-6C1A916DACCB}" destId="{F79D1B58-3ED3-4D68-8499-8455F6A7788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4BBC86CD-D94E-44A0-9AC2-208B91E814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детского оздоровительного лагеря  </a:t>
          </a:r>
          <a:r>
            <a:rPr lang="ru-RU" altLang="ru-RU" sz="1100" b="0" i="1" dirty="0" smtClean="0">
              <a:latin typeface="Times New Roman" pitchFamily="18" charset="0"/>
              <a:cs typeface="Times New Roman" pitchFamily="18" charset="0"/>
            </a:rPr>
            <a:t>Детские оздоровительные лагеря, санаторно-курортные  и оздоровительные организации</a:t>
          </a:r>
          <a:endParaRPr lang="ru-RU" sz="11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dirty="0"/>
        </a:p>
      </dgm:t>
    </dgm:pt>
    <dgm:pt modelId="{F851B8BC-3BDC-4D9C-99E5-17B9E07E0A60}" type="parTrans" cxnId="{26746C87-9D5F-49FC-8E59-B9D75A2C0B53}">
      <dgm:prSet/>
      <dgm:spPr/>
      <dgm:t>
        <a:bodyPr/>
        <a:lstStyle/>
        <a:p>
          <a:endParaRPr lang="ru-RU"/>
        </a:p>
      </dgm:t>
    </dgm:pt>
    <dgm:pt modelId="{A7957F13-04CB-4186-AB7B-0C52C66BDA2F}" type="sibTrans" cxnId="{26746C87-9D5F-49FC-8E59-B9D75A2C0B53}">
      <dgm:prSet/>
      <dgm:spPr/>
      <dgm:t>
        <a:bodyPr/>
        <a:lstStyle/>
        <a:p>
          <a:endParaRPr lang="ru-RU"/>
        </a:p>
      </dgm:t>
    </dgm:pt>
    <dgm:pt modelId="{937A731B-A936-4F8D-8023-85CD246BE7B2}">
      <dgm:prSet phldrT="[Текст]"/>
      <dgm:spPr/>
      <dgm:t>
        <a:bodyPr/>
        <a:lstStyle/>
        <a:p>
          <a:r>
            <a:rPr lang="ru-RU" altLang="ru-RU" b="1" i="1" dirty="0" smtClean="0">
              <a:latin typeface="Times New Roman" pitchFamily="18" charset="0"/>
              <a:cs typeface="Times New Roman" pitchFamily="18" charset="0"/>
            </a:rPr>
            <a:t>РАСПОЛОЖЕННЫЕ НА ТЕРРИТОРИИ 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6D428-D209-47C2-9D41-D206FAB863B9}" type="parTrans" cxnId="{C23696C0-FBA9-4AE0-8297-8C1B450B244C}">
      <dgm:prSet/>
      <dgm:spPr/>
      <dgm:t>
        <a:bodyPr/>
        <a:lstStyle/>
        <a:p>
          <a:endParaRPr lang="ru-RU"/>
        </a:p>
      </dgm:t>
    </dgm:pt>
    <dgm:pt modelId="{F5ACB1EA-9530-4D23-A2C3-E442B0A09B03}" type="sibTrans" cxnId="{C23696C0-FBA9-4AE0-8297-8C1B450B244C}">
      <dgm:prSet/>
      <dgm:spPr/>
      <dgm:t>
        <a:bodyPr/>
        <a:lstStyle/>
        <a:p>
          <a:endParaRPr lang="ru-RU"/>
        </a:p>
      </dgm:t>
    </dgm:pt>
    <dgm:pt modelId="{3E5E2517-E7FE-47FB-BF60-07D3310EE11C}">
      <dgm:prSet phldrT="[Текст]"/>
      <dgm:spPr/>
      <dgm:t>
        <a:bodyPr/>
        <a:lstStyle/>
        <a:p>
          <a:r>
            <a:rPr lang="ru-RU" altLang="ru-RU" b="0" dirty="0" smtClean="0">
              <a:latin typeface="Times New Roman" pitchFamily="18" charset="0"/>
              <a:cs typeface="Times New Roman" pitchFamily="18" charset="0"/>
            </a:rPr>
            <a:t>Заключение  договора с ДОЛ на приобретение путевки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7E326-B673-4704-BC3A-D2D7E11FBE3A}" type="parTrans" cxnId="{29CCD5D7-1C2C-42F1-843F-D88D934BD127}">
      <dgm:prSet/>
      <dgm:spPr/>
      <dgm:t>
        <a:bodyPr/>
        <a:lstStyle/>
        <a:p>
          <a:endParaRPr lang="ru-RU"/>
        </a:p>
      </dgm:t>
    </dgm:pt>
    <dgm:pt modelId="{4096BFD6-B586-4A5F-B1EA-403DB942835F}" type="sibTrans" cxnId="{29CCD5D7-1C2C-42F1-843F-D88D934BD127}">
      <dgm:prSet/>
      <dgm:spPr/>
      <dgm:t>
        <a:bodyPr/>
        <a:lstStyle/>
        <a:p>
          <a:endParaRPr lang="ru-RU"/>
        </a:p>
      </dgm:t>
    </dgm:pt>
    <dgm:pt modelId="{950D3553-CC12-46F6-86CD-35C6FDEC2A41}">
      <dgm:prSet phldrT="[Текст]"/>
      <dgm:spPr/>
      <dgm:t>
        <a:bodyPr/>
        <a:lstStyle/>
        <a:p>
          <a:r>
            <a:rPr lang="ru-RU" altLang="ru-RU" b="0" dirty="0" smtClean="0">
              <a:latin typeface="Times New Roman" pitchFamily="18" charset="0"/>
              <a:cs typeface="Times New Roman" pitchFamily="18" charset="0"/>
            </a:rPr>
            <a:t>Оплата  родителями   полной  стоимости  путевки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B1004-B3D1-46A3-BCF4-EE1B71151B86}" type="parTrans" cxnId="{95AB635E-3746-484B-BFAD-DCBF29BCF5A2}">
      <dgm:prSet/>
      <dgm:spPr/>
      <dgm:t>
        <a:bodyPr/>
        <a:lstStyle/>
        <a:p>
          <a:endParaRPr lang="ru-RU"/>
        </a:p>
      </dgm:t>
    </dgm:pt>
    <dgm:pt modelId="{973ED3A7-B8F6-4F1D-ABEC-B0DF68CECC05}" type="sibTrans" cxnId="{95AB635E-3746-484B-BFAD-DCBF29BCF5A2}">
      <dgm:prSet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FFFB4-A5B3-4B5A-9269-27814B5DE6BF}" type="pres">
      <dgm:prSet presAssocID="{4BBC86CD-D94E-44A0-9AC2-208B91E8141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0FCA43-C2D8-4422-9352-893E1922AC2B}" type="pres">
      <dgm:prSet presAssocID="{4BBC86CD-D94E-44A0-9AC2-208B91E81417}" presName="rootComposite1" presStyleCnt="0"/>
      <dgm:spPr/>
      <dgm:t>
        <a:bodyPr/>
        <a:lstStyle/>
        <a:p>
          <a:endParaRPr lang="ru-RU"/>
        </a:p>
      </dgm:t>
    </dgm:pt>
    <dgm:pt modelId="{07C4EE34-2834-489E-BBBD-83F55A1762A6}" type="pres">
      <dgm:prSet presAssocID="{4BBC86CD-D94E-44A0-9AC2-208B91E8141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B6B5E-D77B-482B-8202-6E9503535B34}" type="pres">
      <dgm:prSet presAssocID="{4BBC86CD-D94E-44A0-9AC2-208B91E81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4079D4-6999-442F-ABB1-0104B23CCF83}" type="pres">
      <dgm:prSet presAssocID="{4BBC86CD-D94E-44A0-9AC2-208B91E81417}" presName="hierChild2" presStyleCnt="0"/>
      <dgm:spPr/>
      <dgm:t>
        <a:bodyPr/>
        <a:lstStyle/>
        <a:p>
          <a:endParaRPr lang="ru-RU"/>
        </a:p>
      </dgm:t>
    </dgm:pt>
    <dgm:pt modelId="{F37A6466-9002-4027-A531-E3E61FE2E523}" type="pres">
      <dgm:prSet presAssocID="{FB56D428-D209-47C2-9D41-D206FAB863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2FFBBC7-366D-427C-9CC9-793A3B6E5583}" type="pres">
      <dgm:prSet presAssocID="{937A731B-A936-4F8D-8023-85CD246BE7B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05F503-1D89-48FC-A7C8-55B4665FD90A}" type="pres">
      <dgm:prSet presAssocID="{937A731B-A936-4F8D-8023-85CD246BE7B2}" presName="rootComposite" presStyleCnt="0"/>
      <dgm:spPr/>
      <dgm:t>
        <a:bodyPr/>
        <a:lstStyle/>
        <a:p>
          <a:endParaRPr lang="ru-RU"/>
        </a:p>
      </dgm:t>
    </dgm:pt>
    <dgm:pt modelId="{970DF9D9-DC05-455A-8F9F-721A4993C940}" type="pres">
      <dgm:prSet presAssocID="{937A731B-A936-4F8D-8023-85CD246BE7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70204-972E-4492-8BCA-30190D8C4BF8}" type="pres">
      <dgm:prSet presAssocID="{937A731B-A936-4F8D-8023-85CD246BE7B2}" presName="rootConnector" presStyleLbl="node2" presStyleIdx="0" presStyleCnt="3"/>
      <dgm:spPr/>
      <dgm:t>
        <a:bodyPr/>
        <a:lstStyle/>
        <a:p>
          <a:endParaRPr lang="ru-RU"/>
        </a:p>
      </dgm:t>
    </dgm:pt>
    <dgm:pt modelId="{7A0F18D4-6DBC-481A-BB8D-012192EBD47E}" type="pres">
      <dgm:prSet presAssocID="{937A731B-A936-4F8D-8023-85CD246BE7B2}" presName="hierChild4" presStyleCnt="0"/>
      <dgm:spPr/>
      <dgm:t>
        <a:bodyPr/>
        <a:lstStyle/>
        <a:p>
          <a:endParaRPr lang="ru-RU"/>
        </a:p>
      </dgm:t>
    </dgm:pt>
    <dgm:pt modelId="{E939F2B0-4777-4D36-B50F-36F33FFD78CE}" type="pres">
      <dgm:prSet presAssocID="{937A731B-A936-4F8D-8023-85CD246BE7B2}" presName="hierChild5" presStyleCnt="0"/>
      <dgm:spPr/>
      <dgm:t>
        <a:bodyPr/>
        <a:lstStyle/>
        <a:p>
          <a:endParaRPr lang="ru-RU"/>
        </a:p>
      </dgm:t>
    </dgm:pt>
    <dgm:pt modelId="{5544E1A6-9EDE-4F6A-AC63-98EBDA6F38CC}" type="pres">
      <dgm:prSet presAssocID="{2097E326-B673-4704-BC3A-D2D7E11FBE3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E57607D-46A4-4B55-BD37-A51D11A225C7}" type="pres">
      <dgm:prSet presAssocID="{3E5E2517-E7FE-47FB-BF60-07D3310EE11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2A4942-2B7D-4D21-8CA5-50E8A7789CB2}" type="pres">
      <dgm:prSet presAssocID="{3E5E2517-E7FE-47FB-BF60-07D3310EE11C}" presName="rootComposite" presStyleCnt="0"/>
      <dgm:spPr/>
      <dgm:t>
        <a:bodyPr/>
        <a:lstStyle/>
        <a:p>
          <a:endParaRPr lang="ru-RU"/>
        </a:p>
      </dgm:t>
    </dgm:pt>
    <dgm:pt modelId="{F8CE7F76-331F-4804-885D-2D6B564B7A0F}" type="pres">
      <dgm:prSet presAssocID="{3E5E2517-E7FE-47FB-BF60-07D3310EE11C}" presName="rootText" presStyleLbl="node2" presStyleIdx="1" presStyleCnt="3" custScaleY="103651" custLinFactNeighborX="-171" custLinFactNeighborY="-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F5136-23BB-4D56-861F-02B85FF70F2C}" type="pres">
      <dgm:prSet presAssocID="{3E5E2517-E7FE-47FB-BF60-07D3310EE11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B268CD-C865-4B47-9100-20EA4520916C}" type="pres">
      <dgm:prSet presAssocID="{3E5E2517-E7FE-47FB-BF60-07D3310EE11C}" presName="hierChild4" presStyleCnt="0"/>
      <dgm:spPr/>
      <dgm:t>
        <a:bodyPr/>
        <a:lstStyle/>
        <a:p>
          <a:endParaRPr lang="ru-RU"/>
        </a:p>
      </dgm:t>
    </dgm:pt>
    <dgm:pt modelId="{CA99E714-0D8F-4DB8-8108-F3BF3255C9D6}" type="pres">
      <dgm:prSet presAssocID="{3E5E2517-E7FE-47FB-BF60-07D3310EE11C}" presName="hierChild5" presStyleCnt="0"/>
      <dgm:spPr/>
      <dgm:t>
        <a:bodyPr/>
        <a:lstStyle/>
        <a:p>
          <a:endParaRPr lang="ru-RU"/>
        </a:p>
      </dgm:t>
    </dgm:pt>
    <dgm:pt modelId="{1CC3E961-18AF-438D-AE72-7CCAD5EDBD6F}" type="pres">
      <dgm:prSet presAssocID="{ABFB1004-B3D1-46A3-BCF4-EE1B71151B8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035643F-C70E-46D3-9522-C2AADDA56D93}" type="pres">
      <dgm:prSet presAssocID="{950D3553-CC12-46F6-86CD-35C6FDEC2A4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A1E08A-3DB2-45F2-A878-10A919DC37A4}" type="pres">
      <dgm:prSet presAssocID="{950D3553-CC12-46F6-86CD-35C6FDEC2A41}" presName="rootComposite" presStyleCnt="0"/>
      <dgm:spPr/>
      <dgm:t>
        <a:bodyPr/>
        <a:lstStyle/>
        <a:p>
          <a:endParaRPr lang="ru-RU"/>
        </a:p>
      </dgm:t>
    </dgm:pt>
    <dgm:pt modelId="{84B80391-13ED-4996-B31E-DE7694BA8902}" type="pres">
      <dgm:prSet presAssocID="{950D3553-CC12-46F6-86CD-35C6FDEC2A4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F464E-D39B-4A7B-B222-A3C45E9A37EA}" type="pres">
      <dgm:prSet presAssocID="{950D3553-CC12-46F6-86CD-35C6FDEC2A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BA94E3-93DD-45A3-B50A-7EC37DA8A9BF}" type="pres">
      <dgm:prSet presAssocID="{950D3553-CC12-46F6-86CD-35C6FDEC2A41}" presName="hierChild4" presStyleCnt="0"/>
      <dgm:spPr/>
      <dgm:t>
        <a:bodyPr/>
        <a:lstStyle/>
        <a:p>
          <a:endParaRPr lang="ru-RU"/>
        </a:p>
      </dgm:t>
    </dgm:pt>
    <dgm:pt modelId="{F12D9600-3EAC-4728-B686-48611BD36F1F}" type="pres">
      <dgm:prSet presAssocID="{950D3553-CC12-46F6-86CD-35C6FDEC2A41}" presName="hierChild5" presStyleCnt="0"/>
      <dgm:spPr/>
      <dgm:t>
        <a:bodyPr/>
        <a:lstStyle/>
        <a:p>
          <a:endParaRPr lang="ru-RU"/>
        </a:p>
      </dgm:t>
    </dgm:pt>
    <dgm:pt modelId="{8185BC5F-4A72-46F7-8647-687487808BFF}" type="pres">
      <dgm:prSet presAssocID="{4BBC86CD-D94E-44A0-9AC2-208B91E81417}" presName="hierChild3" presStyleCnt="0"/>
      <dgm:spPr/>
      <dgm:t>
        <a:bodyPr/>
        <a:lstStyle/>
        <a:p>
          <a:endParaRPr lang="ru-RU"/>
        </a:p>
      </dgm:t>
    </dgm:pt>
  </dgm:ptLst>
  <dgm:cxnLst>
    <dgm:cxn modelId="{393A1987-852B-414E-9DAF-B2BE8693EB94}" type="presOf" srcId="{ABFB1004-B3D1-46A3-BCF4-EE1B71151B86}" destId="{1CC3E961-18AF-438D-AE72-7CCAD5EDBD6F}" srcOrd="0" destOrd="0" presId="urn:microsoft.com/office/officeart/2005/8/layout/orgChart1"/>
    <dgm:cxn modelId="{13C750F2-F0E4-41D6-91B3-EECED638087B}" type="presOf" srcId="{E6864C10-7370-4E30-9F3C-C28C519AB5EC}" destId="{D2D668DA-9829-41A9-9550-58D394B761E5}" srcOrd="0" destOrd="0" presId="urn:microsoft.com/office/officeart/2005/8/layout/orgChart1"/>
    <dgm:cxn modelId="{2F111656-3FD3-44FE-98BB-FCC5B3B187B8}" type="presOf" srcId="{4BBC86CD-D94E-44A0-9AC2-208B91E81417}" destId="{000B6B5E-D77B-482B-8202-6E9503535B34}" srcOrd="1" destOrd="0" presId="urn:microsoft.com/office/officeart/2005/8/layout/orgChart1"/>
    <dgm:cxn modelId="{D3D79799-E3CE-42C1-A42F-76DAF33A4B94}" type="presOf" srcId="{3E5E2517-E7FE-47FB-BF60-07D3310EE11C}" destId="{B62F5136-23BB-4D56-861F-02B85FF70F2C}" srcOrd="1" destOrd="0" presId="urn:microsoft.com/office/officeart/2005/8/layout/orgChart1"/>
    <dgm:cxn modelId="{58FE900E-0DF6-487B-A6B5-7F54FECB855F}" type="presOf" srcId="{937A731B-A936-4F8D-8023-85CD246BE7B2}" destId="{2B270204-972E-4492-8BCA-30190D8C4BF8}" srcOrd="1" destOrd="0" presId="urn:microsoft.com/office/officeart/2005/8/layout/orgChart1"/>
    <dgm:cxn modelId="{6FB08C19-DFDF-4D58-A83C-122F0A654187}" type="presOf" srcId="{FB56D428-D209-47C2-9D41-D206FAB863B9}" destId="{F37A6466-9002-4027-A531-E3E61FE2E523}" srcOrd="0" destOrd="0" presId="urn:microsoft.com/office/officeart/2005/8/layout/orgChart1"/>
    <dgm:cxn modelId="{26746C87-9D5F-49FC-8E59-B9D75A2C0B53}" srcId="{E6864C10-7370-4E30-9F3C-C28C519AB5EC}" destId="{4BBC86CD-D94E-44A0-9AC2-208B91E81417}" srcOrd="0" destOrd="0" parTransId="{F851B8BC-3BDC-4D9C-99E5-17B9E07E0A60}" sibTransId="{A7957F13-04CB-4186-AB7B-0C52C66BDA2F}"/>
    <dgm:cxn modelId="{6B1BB5E9-B80C-490C-B773-0FD437812923}" type="presOf" srcId="{2097E326-B673-4704-BC3A-D2D7E11FBE3A}" destId="{5544E1A6-9EDE-4F6A-AC63-98EBDA6F38CC}" srcOrd="0" destOrd="0" presId="urn:microsoft.com/office/officeart/2005/8/layout/orgChart1"/>
    <dgm:cxn modelId="{B2BB3F67-2AF5-4431-953B-D3E3280ED4D9}" type="presOf" srcId="{4BBC86CD-D94E-44A0-9AC2-208B91E81417}" destId="{07C4EE34-2834-489E-BBBD-83F55A1762A6}" srcOrd="0" destOrd="0" presId="urn:microsoft.com/office/officeart/2005/8/layout/orgChart1"/>
    <dgm:cxn modelId="{ECFA0966-15EB-47FD-A093-C8E20B770878}" type="presOf" srcId="{937A731B-A936-4F8D-8023-85CD246BE7B2}" destId="{970DF9D9-DC05-455A-8F9F-721A4993C940}" srcOrd="0" destOrd="0" presId="urn:microsoft.com/office/officeart/2005/8/layout/orgChart1"/>
    <dgm:cxn modelId="{95AB635E-3746-484B-BFAD-DCBF29BCF5A2}" srcId="{4BBC86CD-D94E-44A0-9AC2-208B91E81417}" destId="{950D3553-CC12-46F6-86CD-35C6FDEC2A41}" srcOrd="2" destOrd="0" parTransId="{ABFB1004-B3D1-46A3-BCF4-EE1B71151B86}" sibTransId="{973ED3A7-B8F6-4F1D-ABEC-B0DF68CECC05}"/>
    <dgm:cxn modelId="{C23696C0-FBA9-4AE0-8297-8C1B450B244C}" srcId="{4BBC86CD-D94E-44A0-9AC2-208B91E81417}" destId="{937A731B-A936-4F8D-8023-85CD246BE7B2}" srcOrd="0" destOrd="0" parTransId="{FB56D428-D209-47C2-9D41-D206FAB863B9}" sibTransId="{F5ACB1EA-9530-4D23-A2C3-E442B0A09B03}"/>
    <dgm:cxn modelId="{B3018647-85DE-40CB-B514-AB379FA74A1D}" type="presOf" srcId="{3E5E2517-E7FE-47FB-BF60-07D3310EE11C}" destId="{F8CE7F76-331F-4804-885D-2D6B564B7A0F}" srcOrd="0" destOrd="0" presId="urn:microsoft.com/office/officeart/2005/8/layout/orgChart1"/>
    <dgm:cxn modelId="{29CCD5D7-1C2C-42F1-843F-D88D934BD127}" srcId="{4BBC86CD-D94E-44A0-9AC2-208B91E81417}" destId="{3E5E2517-E7FE-47FB-BF60-07D3310EE11C}" srcOrd="1" destOrd="0" parTransId="{2097E326-B673-4704-BC3A-D2D7E11FBE3A}" sibTransId="{4096BFD6-B586-4A5F-B1EA-403DB942835F}"/>
    <dgm:cxn modelId="{24442E20-7392-4493-96DD-2B11221F904E}" type="presOf" srcId="{950D3553-CC12-46F6-86CD-35C6FDEC2A41}" destId="{84B80391-13ED-4996-B31E-DE7694BA8902}" srcOrd="0" destOrd="0" presId="urn:microsoft.com/office/officeart/2005/8/layout/orgChart1"/>
    <dgm:cxn modelId="{3CBD1846-60B3-4783-86DF-BA12F9A3EF58}" type="presOf" srcId="{950D3553-CC12-46F6-86CD-35C6FDEC2A41}" destId="{6F7F464E-D39B-4A7B-B222-A3C45E9A37EA}" srcOrd="1" destOrd="0" presId="urn:microsoft.com/office/officeart/2005/8/layout/orgChart1"/>
    <dgm:cxn modelId="{72F2AFFC-7FF8-4B53-BE88-8EAE6EB92C24}" type="presParOf" srcId="{D2D668DA-9829-41A9-9550-58D394B761E5}" destId="{BBBFFFB4-A5B3-4B5A-9269-27814B5DE6BF}" srcOrd="0" destOrd="0" presId="urn:microsoft.com/office/officeart/2005/8/layout/orgChart1"/>
    <dgm:cxn modelId="{6CF242E1-BCA5-4CB7-A46C-F18ED47482BC}" type="presParOf" srcId="{BBBFFFB4-A5B3-4B5A-9269-27814B5DE6BF}" destId="{610FCA43-C2D8-4422-9352-893E1922AC2B}" srcOrd="0" destOrd="0" presId="urn:microsoft.com/office/officeart/2005/8/layout/orgChart1"/>
    <dgm:cxn modelId="{5C992CC0-9BD0-4A85-8329-133B60A155B3}" type="presParOf" srcId="{610FCA43-C2D8-4422-9352-893E1922AC2B}" destId="{07C4EE34-2834-489E-BBBD-83F55A1762A6}" srcOrd="0" destOrd="0" presId="urn:microsoft.com/office/officeart/2005/8/layout/orgChart1"/>
    <dgm:cxn modelId="{38A69D71-0FC3-4628-A404-FAC085B6D0FE}" type="presParOf" srcId="{610FCA43-C2D8-4422-9352-893E1922AC2B}" destId="{000B6B5E-D77B-482B-8202-6E9503535B34}" srcOrd="1" destOrd="0" presId="urn:microsoft.com/office/officeart/2005/8/layout/orgChart1"/>
    <dgm:cxn modelId="{C9C71067-B3B4-4065-BCF5-E7E8639B7C43}" type="presParOf" srcId="{BBBFFFB4-A5B3-4B5A-9269-27814B5DE6BF}" destId="{634079D4-6999-442F-ABB1-0104B23CCF83}" srcOrd="1" destOrd="0" presId="urn:microsoft.com/office/officeart/2005/8/layout/orgChart1"/>
    <dgm:cxn modelId="{45EE3794-DD4C-4B4B-9A44-90BD97536969}" type="presParOf" srcId="{634079D4-6999-442F-ABB1-0104B23CCF83}" destId="{F37A6466-9002-4027-A531-E3E61FE2E523}" srcOrd="0" destOrd="0" presId="urn:microsoft.com/office/officeart/2005/8/layout/orgChart1"/>
    <dgm:cxn modelId="{9B738CE4-F488-48E9-81D1-AE142527FBC6}" type="presParOf" srcId="{634079D4-6999-442F-ABB1-0104B23CCF83}" destId="{32FFBBC7-366D-427C-9CC9-793A3B6E5583}" srcOrd="1" destOrd="0" presId="urn:microsoft.com/office/officeart/2005/8/layout/orgChart1"/>
    <dgm:cxn modelId="{F6D05980-5458-413E-9956-BDFC362672B1}" type="presParOf" srcId="{32FFBBC7-366D-427C-9CC9-793A3B6E5583}" destId="{F505F503-1D89-48FC-A7C8-55B4665FD90A}" srcOrd="0" destOrd="0" presId="urn:microsoft.com/office/officeart/2005/8/layout/orgChart1"/>
    <dgm:cxn modelId="{2C492576-71D8-416E-B3C1-B432B94A6DBA}" type="presParOf" srcId="{F505F503-1D89-48FC-A7C8-55B4665FD90A}" destId="{970DF9D9-DC05-455A-8F9F-721A4993C940}" srcOrd="0" destOrd="0" presId="urn:microsoft.com/office/officeart/2005/8/layout/orgChart1"/>
    <dgm:cxn modelId="{3DD9263A-1E6E-4589-99F4-BAAFD5EAF360}" type="presParOf" srcId="{F505F503-1D89-48FC-A7C8-55B4665FD90A}" destId="{2B270204-972E-4492-8BCA-30190D8C4BF8}" srcOrd="1" destOrd="0" presId="urn:microsoft.com/office/officeart/2005/8/layout/orgChart1"/>
    <dgm:cxn modelId="{E4E1E2AF-0B9A-4A0C-8C12-9697A7D289F5}" type="presParOf" srcId="{32FFBBC7-366D-427C-9CC9-793A3B6E5583}" destId="{7A0F18D4-6DBC-481A-BB8D-012192EBD47E}" srcOrd="1" destOrd="0" presId="urn:microsoft.com/office/officeart/2005/8/layout/orgChart1"/>
    <dgm:cxn modelId="{27F45843-EA4F-418F-88AC-5D4D0BB33934}" type="presParOf" srcId="{32FFBBC7-366D-427C-9CC9-793A3B6E5583}" destId="{E939F2B0-4777-4D36-B50F-36F33FFD78CE}" srcOrd="2" destOrd="0" presId="urn:microsoft.com/office/officeart/2005/8/layout/orgChart1"/>
    <dgm:cxn modelId="{1B4AECDC-A719-410C-9766-3B6F14A5CCF7}" type="presParOf" srcId="{634079D4-6999-442F-ABB1-0104B23CCF83}" destId="{5544E1A6-9EDE-4F6A-AC63-98EBDA6F38CC}" srcOrd="2" destOrd="0" presId="urn:microsoft.com/office/officeart/2005/8/layout/orgChart1"/>
    <dgm:cxn modelId="{7F6D7BA3-A9D4-4BB3-855C-712C64F36F41}" type="presParOf" srcId="{634079D4-6999-442F-ABB1-0104B23CCF83}" destId="{5E57607D-46A4-4B55-BD37-A51D11A225C7}" srcOrd="3" destOrd="0" presId="urn:microsoft.com/office/officeart/2005/8/layout/orgChart1"/>
    <dgm:cxn modelId="{99320FE9-6DC2-456E-9555-E0944241E181}" type="presParOf" srcId="{5E57607D-46A4-4B55-BD37-A51D11A225C7}" destId="{982A4942-2B7D-4D21-8CA5-50E8A7789CB2}" srcOrd="0" destOrd="0" presId="urn:microsoft.com/office/officeart/2005/8/layout/orgChart1"/>
    <dgm:cxn modelId="{73FA3918-40E8-43C2-8682-982E23636F6D}" type="presParOf" srcId="{982A4942-2B7D-4D21-8CA5-50E8A7789CB2}" destId="{F8CE7F76-331F-4804-885D-2D6B564B7A0F}" srcOrd="0" destOrd="0" presId="urn:microsoft.com/office/officeart/2005/8/layout/orgChart1"/>
    <dgm:cxn modelId="{183953B6-4FD6-4B63-8C1E-25214403A485}" type="presParOf" srcId="{982A4942-2B7D-4D21-8CA5-50E8A7789CB2}" destId="{B62F5136-23BB-4D56-861F-02B85FF70F2C}" srcOrd="1" destOrd="0" presId="urn:microsoft.com/office/officeart/2005/8/layout/orgChart1"/>
    <dgm:cxn modelId="{28E90FC6-F136-4980-AFCB-F9722DF07698}" type="presParOf" srcId="{5E57607D-46A4-4B55-BD37-A51D11A225C7}" destId="{65B268CD-C865-4B47-9100-20EA4520916C}" srcOrd="1" destOrd="0" presId="urn:microsoft.com/office/officeart/2005/8/layout/orgChart1"/>
    <dgm:cxn modelId="{36783E8B-1DB7-46F3-982A-F239CB8388F9}" type="presParOf" srcId="{5E57607D-46A4-4B55-BD37-A51D11A225C7}" destId="{CA99E714-0D8F-4DB8-8108-F3BF3255C9D6}" srcOrd="2" destOrd="0" presId="urn:microsoft.com/office/officeart/2005/8/layout/orgChart1"/>
    <dgm:cxn modelId="{E2A34E1F-3F1D-4050-B017-941DA5ADD6FE}" type="presParOf" srcId="{634079D4-6999-442F-ABB1-0104B23CCF83}" destId="{1CC3E961-18AF-438D-AE72-7CCAD5EDBD6F}" srcOrd="4" destOrd="0" presId="urn:microsoft.com/office/officeart/2005/8/layout/orgChart1"/>
    <dgm:cxn modelId="{3B9E4A85-388D-41F9-A579-2366A9512928}" type="presParOf" srcId="{634079D4-6999-442F-ABB1-0104B23CCF83}" destId="{6035643F-C70E-46D3-9522-C2AADDA56D93}" srcOrd="5" destOrd="0" presId="urn:microsoft.com/office/officeart/2005/8/layout/orgChart1"/>
    <dgm:cxn modelId="{9F656EDC-F96B-40E0-9EEB-1308EC97288B}" type="presParOf" srcId="{6035643F-C70E-46D3-9522-C2AADDA56D93}" destId="{82A1E08A-3DB2-45F2-A878-10A919DC37A4}" srcOrd="0" destOrd="0" presId="urn:microsoft.com/office/officeart/2005/8/layout/orgChart1"/>
    <dgm:cxn modelId="{DAC02DEE-0994-4FAE-82C4-253B5AF09AF5}" type="presParOf" srcId="{82A1E08A-3DB2-45F2-A878-10A919DC37A4}" destId="{84B80391-13ED-4996-B31E-DE7694BA8902}" srcOrd="0" destOrd="0" presId="urn:microsoft.com/office/officeart/2005/8/layout/orgChart1"/>
    <dgm:cxn modelId="{07E5EF32-8761-43FD-ADBE-6780BC168041}" type="presParOf" srcId="{82A1E08A-3DB2-45F2-A878-10A919DC37A4}" destId="{6F7F464E-D39B-4A7B-B222-A3C45E9A37EA}" srcOrd="1" destOrd="0" presId="urn:microsoft.com/office/officeart/2005/8/layout/orgChart1"/>
    <dgm:cxn modelId="{F60BFC54-F141-4CCA-9D3F-C6085B0B9A0F}" type="presParOf" srcId="{6035643F-C70E-46D3-9522-C2AADDA56D93}" destId="{43BA94E3-93DD-45A3-B50A-7EC37DA8A9BF}" srcOrd="1" destOrd="0" presId="urn:microsoft.com/office/officeart/2005/8/layout/orgChart1"/>
    <dgm:cxn modelId="{7A02B980-EB97-45E6-9C66-7E82754F7AE8}" type="presParOf" srcId="{6035643F-C70E-46D3-9522-C2AADDA56D93}" destId="{F12D9600-3EAC-4728-B686-48611BD36F1F}" srcOrd="2" destOrd="0" presId="urn:microsoft.com/office/officeart/2005/8/layout/orgChart1"/>
    <dgm:cxn modelId="{F5DC0601-48D8-4963-A7F2-95253C034B45}" type="presParOf" srcId="{BBBFFFB4-A5B3-4B5A-9269-27814B5DE6BF}" destId="{8185BC5F-4A72-46F7-8647-687487808B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88F58-FCDF-4712-A3FB-519882C709CC}" type="doc">
      <dgm:prSet loTypeId="urn:microsoft.com/office/officeart/2008/layout/LinedList" loCatId="list" qsTypeId="urn:microsoft.com/office/officeart/2005/8/quickstyle/simple1#7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117907B8-E2A2-4940-8C2E-F7558B367CF6}">
      <dgm:prSet phldrT="[Текст]" custT="1"/>
      <dgm:spPr/>
      <dgm:t>
        <a:bodyPr/>
        <a:lstStyle/>
        <a:p>
          <a:pPr algn="ctr"/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50C85-A5C6-4DC1-AC71-8AB770CD8FC3}" type="parTrans" cxnId="{FFFF57B3-D974-4482-B56B-53774090A473}">
      <dgm:prSet/>
      <dgm:spPr/>
      <dgm:t>
        <a:bodyPr/>
        <a:lstStyle/>
        <a:p>
          <a:endParaRPr lang="ru-RU" sz="1200"/>
        </a:p>
      </dgm:t>
    </dgm:pt>
    <dgm:pt modelId="{20BD6A9E-C890-4C89-9074-A172E0591A3B}" type="sibTrans" cxnId="{FFFF57B3-D974-4482-B56B-53774090A473}">
      <dgm:prSet/>
      <dgm:spPr/>
      <dgm:t>
        <a:bodyPr/>
        <a:lstStyle/>
        <a:p>
          <a:endParaRPr lang="ru-RU" sz="1200"/>
        </a:p>
      </dgm:t>
    </dgm:pt>
    <dgm:pt modelId="{445068F3-6691-4855-B9C6-DBDA68155D0C}">
      <dgm:prSet phldrT="[Текст]"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altLang="ru-RU" sz="1200" b="1" dirty="0" smtClean="0">
              <a:latin typeface="Times New Roman" pitchFamily="18" charset="0"/>
              <a:cs typeface="Times New Roman" pitchFamily="18" charset="0"/>
            </a:rPr>
            <a:t>.Заявление</a:t>
          </a:r>
          <a:endParaRPr lang="ru-RU" sz="1200" b="1" dirty="0"/>
        </a:p>
      </dgm:t>
    </dgm:pt>
    <dgm:pt modelId="{823AF831-C598-41AC-AAB2-3EC13677D46F}" type="parTrans" cxnId="{8D845452-EABB-4F9C-AEAB-78961AD43CA2}">
      <dgm:prSet/>
      <dgm:spPr/>
      <dgm:t>
        <a:bodyPr/>
        <a:lstStyle/>
        <a:p>
          <a:endParaRPr lang="ru-RU" sz="1200"/>
        </a:p>
      </dgm:t>
    </dgm:pt>
    <dgm:pt modelId="{88F2092D-FDE6-492C-910A-1E606B144287}" type="sibTrans" cxnId="{8D845452-EABB-4F9C-AEAB-78961AD43CA2}">
      <dgm:prSet/>
      <dgm:spPr/>
      <dgm:t>
        <a:bodyPr/>
        <a:lstStyle/>
        <a:p>
          <a:endParaRPr lang="ru-RU" sz="1200"/>
        </a:p>
      </dgm:t>
    </dgm:pt>
    <dgm:pt modelId="{58A19422-B10C-47E9-8654-C66538943020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3. Свидетельство о рождении</a:t>
          </a:r>
          <a:r>
            <a:rPr lang="ru-RU" altLang="ru-RU" sz="1200" i="1" dirty="0" smtClean="0">
              <a:latin typeface="Times New Roman" pitchFamily="18" charset="0"/>
              <a:cs typeface="Times New Roman" pitchFamily="18" charset="0"/>
            </a:rPr>
            <a:t>(свидетельство о рождении обязательно, даже если у ребенка есть паспорт)</a:t>
          </a:r>
          <a:endParaRPr lang="ru-RU" alt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29D1960-FDCD-4B3A-BC23-C0E4A4BD3C04}" type="parTrans" cxnId="{C86CFAFF-017A-4C80-B581-585882208EC9}">
      <dgm:prSet/>
      <dgm:spPr/>
      <dgm:t>
        <a:bodyPr/>
        <a:lstStyle/>
        <a:p>
          <a:endParaRPr lang="ru-RU" sz="1200"/>
        </a:p>
      </dgm:t>
    </dgm:pt>
    <dgm:pt modelId="{B9293B1C-8265-441A-8DA6-9E2C2A4F58FA}" type="sibTrans" cxnId="{C86CFAFF-017A-4C80-B581-585882208EC9}">
      <dgm:prSet/>
      <dgm:spPr/>
      <dgm:t>
        <a:bodyPr/>
        <a:lstStyle/>
        <a:p>
          <a:endParaRPr lang="ru-RU" sz="1200"/>
        </a:p>
      </dgm:t>
    </dgm:pt>
    <dgm:pt modelId="{BE21B762-397E-488F-8C81-DE65251F4ACA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4. Паспорт одного из родителей (законных представителей)</a:t>
          </a:r>
          <a:endParaRPr lang="ru-RU" alt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3F32ED-3FA1-43CF-9824-E0C0D1A1D852}" type="parTrans" cxnId="{CA178BFA-DCBD-48CB-BC15-8903C9350D1F}">
      <dgm:prSet/>
      <dgm:spPr/>
      <dgm:t>
        <a:bodyPr/>
        <a:lstStyle/>
        <a:p>
          <a:endParaRPr lang="ru-RU" sz="1200"/>
        </a:p>
      </dgm:t>
    </dgm:pt>
    <dgm:pt modelId="{73F1642D-9402-455F-BA5F-2347C90E816E}" type="sibTrans" cxnId="{CA178BFA-DCBD-48CB-BC15-8903C9350D1F}">
      <dgm:prSet/>
      <dgm:spPr/>
      <dgm:t>
        <a:bodyPr/>
        <a:lstStyle/>
        <a:p>
          <a:endParaRPr lang="ru-RU" sz="1200"/>
        </a:p>
      </dgm:t>
    </dgm:pt>
    <dgm:pt modelId="{3927380E-AC52-49D2-AFFE-6286FF252D76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5.Паспорта ребенка достигшего 14 лет</a:t>
          </a:r>
          <a:endParaRPr lang="ru-RU" altLang="ru-RU" sz="1200" i="1" dirty="0">
            <a:solidFill>
              <a:srgbClr val="B2B2B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41743-61A6-4C0C-97DE-9945753E6F29}" type="parTrans" cxnId="{58FEF490-3AF1-4895-AB69-79E17B82246A}">
      <dgm:prSet/>
      <dgm:spPr/>
      <dgm:t>
        <a:bodyPr/>
        <a:lstStyle/>
        <a:p>
          <a:endParaRPr lang="ru-RU" sz="1200"/>
        </a:p>
      </dgm:t>
    </dgm:pt>
    <dgm:pt modelId="{FDFB166C-A1DB-40D7-88BC-5C02AD07B5AF}" type="sibTrans" cxnId="{58FEF490-3AF1-4895-AB69-79E17B82246A}">
      <dgm:prSet/>
      <dgm:spPr/>
      <dgm:t>
        <a:bodyPr/>
        <a:lstStyle/>
        <a:p>
          <a:endParaRPr lang="ru-RU" sz="1200"/>
        </a:p>
      </dgm:t>
    </dgm:pt>
    <dgm:pt modelId="{183D5B87-6ACD-4395-BB4D-2A79509C322A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6. Документы, подтверждающие регистрацию по месту жительства;</a:t>
          </a:r>
          <a:r>
            <a:rPr lang="ru-RU" altLang="ru-RU" sz="1200" i="1" dirty="0" smtClean="0">
              <a:latin typeface="Times New Roman" pitchFamily="18" charset="0"/>
              <a:cs typeface="Times New Roman" pitchFamily="18" charset="0"/>
            </a:rPr>
            <a:t>(справка Ф-9 оригинал, или Ф-3 копия с предъявлением оригинала).</a:t>
          </a:r>
          <a:endParaRPr lang="ru-RU" alt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5807C46-0FA3-4D96-B0A4-3B6EE8F8533D}" type="parTrans" cxnId="{8ADBDDFA-A569-4474-8531-ABCB54E49651}">
      <dgm:prSet/>
      <dgm:spPr/>
      <dgm:t>
        <a:bodyPr/>
        <a:lstStyle/>
        <a:p>
          <a:endParaRPr lang="ru-RU" sz="1200"/>
        </a:p>
      </dgm:t>
    </dgm:pt>
    <dgm:pt modelId="{95A28994-2F54-490A-A5BB-36CEE42023EC}" type="sibTrans" cxnId="{8ADBDDFA-A569-4474-8531-ABCB54E49651}">
      <dgm:prSet/>
      <dgm:spPr/>
      <dgm:t>
        <a:bodyPr/>
        <a:lstStyle/>
        <a:p>
          <a:endParaRPr lang="ru-RU" sz="1200"/>
        </a:p>
      </dgm:t>
    </dgm:pt>
    <dgm:pt modelId="{1605E316-2038-4056-B80F-B546A4E6791D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7. Справка с места работы родителя (законного представителя). </a:t>
          </a:r>
          <a:r>
            <a:rPr lang="ru-RU" altLang="ru-RU" sz="1200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altLang="ru-RU" sz="1000" b="1" i="1" dirty="0" smtClean="0">
              <a:latin typeface="Times New Roman" pitchFamily="18" charset="0"/>
              <a:cs typeface="Times New Roman" pitchFamily="18" charset="0"/>
            </a:rPr>
            <a:t>выданная не ранее 30 дней до подачи заявления, на фирменном бланке с указанием реквизитов организации, либо с угловым штампом организации. В справке обязательное указание должности работника, номера и даты приказа о принятии на работу - оригинал).</a:t>
          </a:r>
          <a:endParaRPr lang="ru-RU" alt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61366626-23C0-4D68-890F-0F1CFF4C4C24}" type="parTrans" cxnId="{8A347596-615B-45FA-94E2-C5EDDF537795}">
      <dgm:prSet/>
      <dgm:spPr/>
      <dgm:t>
        <a:bodyPr/>
        <a:lstStyle/>
        <a:p>
          <a:endParaRPr lang="ru-RU" sz="1200"/>
        </a:p>
      </dgm:t>
    </dgm:pt>
    <dgm:pt modelId="{BD3EEDBD-C4B5-44F7-82FA-ECE578D13E32}" type="sibTrans" cxnId="{8A347596-615B-45FA-94E2-C5EDDF537795}">
      <dgm:prSet/>
      <dgm:spPr/>
      <dgm:t>
        <a:bodyPr/>
        <a:lstStyle/>
        <a:p>
          <a:endParaRPr lang="ru-RU" sz="1200"/>
        </a:p>
      </dgm:t>
    </dgm:pt>
    <dgm:pt modelId="{AF9E63B6-C827-4FD8-A02C-C3E4F003C46C}">
      <dgm:prSet custT="1"/>
      <dgm:spPr/>
      <dgm:t>
        <a:bodyPr/>
        <a:lstStyle/>
        <a:p>
          <a:r>
            <a:rPr lang="ru-RU" altLang="ru-RU" sz="1200" dirty="0" smtClean="0">
              <a:latin typeface="Times New Roman" pitchFamily="18" charset="0"/>
              <a:cs typeface="Times New Roman" pitchFamily="18" charset="0"/>
            </a:rPr>
            <a:t>8. Реквизиты для перечисления средств. (</a:t>
          </a:r>
          <a:r>
            <a:rPr lang="ru-RU" altLang="ru-RU" sz="1200" i="1" dirty="0" smtClean="0">
              <a:latin typeface="Times New Roman" pitchFamily="18" charset="0"/>
              <a:cs typeface="Times New Roman" pitchFamily="18" charset="0"/>
            </a:rPr>
            <a:t>Справка о реквизитах банковского счета или копия сберегательной книжки)</a:t>
          </a:r>
          <a:endParaRPr lang="ru-RU" altLang="ru-RU" sz="1200" i="1" dirty="0">
            <a:latin typeface="Times New Roman" pitchFamily="18" charset="0"/>
            <a:cs typeface="Times New Roman" pitchFamily="18" charset="0"/>
          </a:endParaRPr>
        </a:p>
      </dgm:t>
    </dgm:pt>
    <dgm:pt modelId="{5E6FF75B-584F-4241-BA13-51FE72DD4FD6}" type="parTrans" cxnId="{17162EC1-A211-4516-BF24-4FB05D1911D9}">
      <dgm:prSet/>
      <dgm:spPr/>
      <dgm:t>
        <a:bodyPr/>
        <a:lstStyle/>
        <a:p>
          <a:endParaRPr lang="ru-RU" sz="1200"/>
        </a:p>
      </dgm:t>
    </dgm:pt>
    <dgm:pt modelId="{F838A039-879B-4C63-BD50-63954B97100C}" type="sibTrans" cxnId="{17162EC1-A211-4516-BF24-4FB05D1911D9}">
      <dgm:prSet/>
      <dgm:spPr/>
      <dgm:t>
        <a:bodyPr/>
        <a:lstStyle/>
        <a:p>
          <a:endParaRPr lang="ru-RU" sz="1200"/>
        </a:p>
      </dgm:t>
    </dgm:pt>
    <dgm:pt modelId="{18F2CD39-DAA7-434A-8EDF-4D44E4ABAE64}">
      <dgm:prSet phldrT="[Текст]" custT="1"/>
      <dgm:spPr/>
      <dgm:t>
        <a:bodyPr/>
        <a:lstStyle/>
        <a:p>
          <a:r>
            <a:rPr lang="ru-RU" sz="1200" dirty="0" smtClean="0"/>
            <a:t>2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Обратный (отрывной) талон к путевке в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оригинале;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42141-AE89-4294-9046-3EC15FB39564}" type="parTrans" cxnId="{8456F875-8D2D-45DF-B158-C99EF1D87517}">
      <dgm:prSet/>
      <dgm:spPr/>
      <dgm:t>
        <a:bodyPr/>
        <a:lstStyle/>
        <a:p>
          <a:endParaRPr lang="ru-RU" sz="1200"/>
        </a:p>
      </dgm:t>
    </dgm:pt>
    <dgm:pt modelId="{4CE10391-2B5C-4418-94F4-D188C0D0AFB0}" type="sibTrans" cxnId="{8456F875-8D2D-45DF-B158-C99EF1D87517}">
      <dgm:prSet/>
      <dgm:spPr/>
      <dgm:t>
        <a:bodyPr/>
        <a:lstStyle/>
        <a:p>
          <a:endParaRPr lang="ru-RU" sz="1200"/>
        </a:p>
      </dgm:t>
    </dgm:pt>
    <dgm:pt modelId="{ACFD1ED9-CA12-44D9-A889-122E11342B02}" type="pres">
      <dgm:prSet presAssocID="{81C88F58-FCDF-4712-A3FB-519882C709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CD4393-2AC8-4927-9ECC-D5FE2CC3CBA3}" type="pres">
      <dgm:prSet presAssocID="{117907B8-E2A2-4940-8C2E-F7558B367CF6}" presName="thickLine" presStyleLbl="alignNode1" presStyleIdx="0" presStyleCnt="1"/>
      <dgm:spPr/>
    </dgm:pt>
    <dgm:pt modelId="{787CE661-09BE-48B6-BB84-2F847E40B9B0}" type="pres">
      <dgm:prSet presAssocID="{117907B8-E2A2-4940-8C2E-F7558B367CF6}" presName="horz1" presStyleCnt="0"/>
      <dgm:spPr/>
    </dgm:pt>
    <dgm:pt modelId="{E6B5D5DD-1C30-40C4-A24B-F7BE08A45651}" type="pres">
      <dgm:prSet presAssocID="{117907B8-E2A2-4940-8C2E-F7558B367CF6}" presName="tx1" presStyleLbl="revTx" presStyleIdx="0" presStyleCnt="9" custScaleX="3750" custScaleY="97824"/>
      <dgm:spPr/>
      <dgm:t>
        <a:bodyPr/>
        <a:lstStyle/>
        <a:p>
          <a:endParaRPr lang="ru-RU"/>
        </a:p>
      </dgm:t>
    </dgm:pt>
    <dgm:pt modelId="{699B39F6-7711-43B8-9CD4-EBA11FA56B01}" type="pres">
      <dgm:prSet presAssocID="{117907B8-E2A2-4940-8C2E-F7558B367CF6}" presName="vert1" presStyleCnt="0"/>
      <dgm:spPr/>
    </dgm:pt>
    <dgm:pt modelId="{934D57E3-4CBA-42BC-873D-42D53433C667}" type="pres">
      <dgm:prSet presAssocID="{445068F3-6691-4855-B9C6-DBDA68155D0C}" presName="vertSpace2a" presStyleCnt="0"/>
      <dgm:spPr/>
    </dgm:pt>
    <dgm:pt modelId="{9222A991-DCA8-4271-9D69-0796C6165576}" type="pres">
      <dgm:prSet presAssocID="{445068F3-6691-4855-B9C6-DBDA68155D0C}" presName="horz2" presStyleCnt="0"/>
      <dgm:spPr/>
    </dgm:pt>
    <dgm:pt modelId="{145C3A6E-52EA-4BF6-AF87-1EFCC3976DB6}" type="pres">
      <dgm:prSet presAssocID="{445068F3-6691-4855-B9C6-DBDA68155D0C}" presName="horzSpace2" presStyleCnt="0"/>
      <dgm:spPr/>
    </dgm:pt>
    <dgm:pt modelId="{AA438516-E825-44C8-9C49-0AEC2BF7C5BC}" type="pres">
      <dgm:prSet presAssocID="{445068F3-6691-4855-B9C6-DBDA68155D0C}" presName="tx2" presStyleLbl="revTx" presStyleIdx="1" presStyleCnt="9"/>
      <dgm:spPr/>
      <dgm:t>
        <a:bodyPr/>
        <a:lstStyle/>
        <a:p>
          <a:endParaRPr lang="ru-RU"/>
        </a:p>
      </dgm:t>
    </dgm:pt>
    <dgm:pt modelId="{EC28678A-E10B-4142-A313-AF3C29970B8C}" type="pres">
      <dgm:prSet presAssocID="{445068F3-6691-4855-B9C6-DBDA68155D0C}" presName="vert2" presStyleCnt="0"/>
      <dgm:spPr/>
    </dgm:pt>
    <dgm:pt modelId="{984AC972-DF60-4F2A-A83D-9260229614B1}" type="pres">
      <dgm:prSet presAssocID="{445068F3-6691-4855-B9C6-DBDA68155D0C}" presName="thinLine2b" presStyleLbl="callout" presStyleIdx="0" presStyleCnt="8" custLinFactY="-200000" custLinFactNeighborX="-684" custLinFactNeighborY="-211224"/>
      <dgm:spPr/>
    </dgm:pt>
    <dgm:pt modelId="{9D2C18F4-FBCC-4184-8F92-F3A98173D918}" type="pres">
      <dgm:prSet presAssocID="{445068F3-6691-4855-B9C6-DBDA68155D0C}" presName="vertSpace2b" presStyleCnt="0"/>
      <dgm:spPr/>
    </dgm:pt>
    <dgm:pt modelId="{29F7719D-E7BF-4DCA-BA22-B4D6BBCFDEB3}" type="pres">
      <dgm:prSet presAssocID="{18F2CD39-DAA7-434A-8EDF-4D44E4ABAE64}" presName="horz2" presStyleCnt="0"/>
      <dgm:spPr/>
    </dgm:pt>
    <dgm:pt modelId="{01452B17-9A90-436F-9480-E919DFB3B6F4}" type="pres">
      <dgm:prSet presAssocID="{18F2CD39-DAA7-434A-8EDF-4D44E4ABAE64}" presName="horzSpace2" presStyleCnt="0"/>
      <dgm:spPr/>
    </dgm:pt>
    <dgm:pt modelId="{9611D2E4-CFF1-47E3-94F9-60AA24C49080}" type="pres">
      <dgm:prSet presAssocID="{18F2CD39-DAA7-434A-8EDF-4D44E4ABAE64}" presName="tx2" presStyleLbl="revTx" presStyleIdx="2" presStyleCnt="9" custLinFactNeighborX="-535" custLinFactNeighborY="-15560"/>
      <dgm:spPr/>
      <dgm:t>
        <a:bodyPr/>
        <a:lstStyle/>
        <a:p>
          <a:endParaRPr lang="ru-RU"/>
        </a:p>
      </dgm:t>
    </dgm:pt>
    <dgm:pt modelId="{5508E63D-2687-4EDC-AC2F-38A80BFBE016}" type="pres">
      <dgm:prSet presAssocID="{18F2CD39-DAA7-434A-8EDF-4D44E4ABAE64}" presName="vert2" presStyleCnt="0"/>
      <dgm:spPr/>
    </dgm:pt>
    <dgm:pt modelId="{E717D8FE-F9E6-41E6-BC12-9D932F0814EC}" type="pres">
      <dgm:prSet presAssocID="{18F2CD39-DAA7-434A-8EDF-4D44E4ABAE64}" presName="thinLine2b" presStyleLbl="callout" presStyleIdx="1" presStyleCnt="8" custLinFactY="-400000" custLinFactNeighborX="-684" custLinFactNeighborY="-410110"/>
      <dgm:spPr/>
    </dgm:pt>
    <dgm:pt modelId="{6F737B43-F147-4969-8096-B9F17F955F8E}" type="pres">
      <dgm:prSet presAssocID="{18F2CD39-DAA7-434A-8EDF-4D44E4ABAE64}" presName="vertSpace2b" presStyleCnt="0"/>
      <dgm:spPr/>
    </dgm:pt>
    <dgm:pt modelId="{96EB8D5D-7985-47CE-9348-9375E62F64DF}" type="pres">
      <dgm:prSet presAssocID="{58A19422-B10C-47E9-8654-C66538943020}" presName="horz2" presStyleCnt="0"/>
      <dgm:spPr/>
    </dgm:pt>
    <dgm:pt modelId="{E77071FB-FC1C-4048-9A1E-FB2030FD0059}" type="pres">
      <dgm:prSet presAssocID="{58A19422-B10C-47E9-8654-C66538943020}" presName="horzSpace2" presStyleCnt="0"/>
      <dgm:spPr/>
    </dgm:pt>
    <dgm:pt modelId="{FD7EECF8-DC94-4412-8F90-34B8E433943B}" type="pres">
      <dgm:prSet presAssocID="{58A19422-B10C-47E9-8654-C66538943020}" presName="tx2" presStyleLbl="revTx" presStyleIdx="3" presStyleCnt="9" custScaleX="133244" custLinFactNeighborX="-697" custLinFactNeighborY="-41345"/>
      <dgm:spPr/>
      <dgm:t>
        <a:bodyPr/>
        <a:lstStyle/>
        <a:p>
          <a:endParaRPr lang="ru-RU"/>
        </a:p>
      </dgm:t>
    </dgm:pt>
    <dgm:pt modelId="{B227FCD5-0EAD-415B-95B5-534C2365BB67}" type="pres">
      <dgm:prSet presAssocID="{58A19422-B10C-47E9-8654-C66538943020}" presName="vert2" presStyleCnt="0"/>
      <dgm:spPr/>
    </dgm:pt>
    <dgm:pt modelId="{CFB010C7-FCD8-42EE-977A-3915B7843272}" type="pres">
      <dgm:prSet presAssocID="{58A19422-B10C-47E9-8654-C66538943020}" presName="thinLine2b" presStyleLbl="callout" presStyleIdx="2" presStyleCnt="8" custLinFactY="-468783" custLinFactNeighborX="1538" custLinFactNeighborY="-500000"/>
      <dgm:spPr/>
    </dgm:pt>
    <dgm:pt modelId="{619A27AB-BB3C-4647-9EAC-1EF9582AE960}" type="pres">
      <dgm:prSet presAssocID="{58A19422-B10C-47E9-8654-C66538943020}" presName="vertSpace2b" presStyleCnt="0"/>
      <dgm:spPr/>
    </dgm:pt>
    <dgm:pt modelId="{61A7411E-536B-4D1F-800F-862A1B70F83F}" type="pres">
      <dgm:prSet presAssocID="{BE21B762-397E-488F-8C81-DE65251F4ACA}" presName="horz2" presStyleCnt="0"/>
      <dgm:spPr/>
    </dgm:pt>
    <dgm:pt modelId="{645C4E9B-6F2B-49F9-98DF-CFA17CC5AC89}" type="pres">
      <dgm:prSet presAssocID="{BE21B762-397E-488F-8C81-DE65251F4ACA}" presName="horzSpace2" presStyleCnt="0"/>
      <dgm:spPr/>
    </dgm:pt>
    <dgm:pt modelId="{51139AC3-09F5-44E6-9407-659150FD38FC}" type="pres">
      <dgm:prSet presAssocID="{BE21B762-397E-488F-8C81-DE65251F4ACA}" presName="tx2" presStyleLbl="revTx" presStyleIdx="4" presStyleCnt="9" custScaleY="115825"/>
      <dgm:spPr/>
      <dgm:t>
        <a:bodyPr/>
        <a:lstStyle/>
        <a:p>
          <a:endParaRPr lang="ru-RU"/>
        </a:p>
      </dgm:t>
    </dgm:pt>
    <dgm:pt modelId="{290E5C25-7277-4566-A572-D46EEC7C636D}" type="pres">
      <dgm:prSet presAssocID="{BE21B762-397E-488F-8C81-DE65251F4ACA}" presName="vert2" presStyleCnt="0"/>
      <dgm:spPr/>
    </dgm:pt>
    <dgm:pt modelId="{08DAE732-DC01-4F9B-9CE0-1C4E3E3D2ED6}" type="pres">
      <dgm:prSet presAssocID="{BE21B762-397E-488F-8C81-DE65251F4ACA}" presName="thinLine2b" presStyleLbl="callout" presStyleIdx="3" presStyleCnt="8"/>
      <dgm:spPr/>
    </dgm:pt>
    <dgm:pt modelId="{799A083D-1661-40E7-906D-2AFD3B14BE70}" type="pres">
      <dgm:prSet presAssocID="{BE21B762-397E-488F-8C81-DE65251F4ACA}" presName="vertSpace2b" presStyleCnt="0"/>
      <dgm:spPr/>
    </dgm:pt>
    <dgm:pt modelId="{AB7B9786-6912-4FEF-9795-F08EF64FD73D}" type="pres">
      <dgm:prSet presAssocID="{3927380E-AC52-49D2-AFFE-6286FF252D76}" presName="horz2" presStyleCnt="0"/>
      <dgm:spPr/>
    </dgm:pt>
    <dgm:pt modelId="{6CD07371-DDB8-4530-AAF1-90992E5637CD}" type="pres">
      <dgm:prSet presAssocID="{3927380E-AC52-49D2-AFFE-6286FF252D76}" presName="horzSpace2" presStyleCnt="0"/>
      <dgm:spPr/>
    </dgm:pt>
    <dgm:pt modelId="{18F9E517-FBB2-4641-995B-0EF6381A077E}" type="pres">
      <dgm:prSet presAssocID="{3927380E-AC52-49D2-AFFE-6286FF252D76}" presName="tx2" presStyleLbl="revTx" presStyleIdx="5" presStyleCnt="9" custScaleX="100000" custScaleY="152916"/>
      <dgm:spPr/>
      <dgm:t>
        <a:bodyPr/>
        <a:lstStyle/>
        <a:p>
          <a:endParaRPr lang="ru-RU"/>
        </a:p>
      </dgm:t>
    </dgm:pt>
    <dgm:pt modelId="{B09C5821-1C99-4E88-98BC-CA6B1E6D2153}" type="pres">
      <dgm:prSet presAssocID="{3927380E-AC52-49D2-AFFE-6286FF252D76}" presName="vert2" presStyleCnt="0"/>
      <dgm:spPr/>
    </dgm:pt>
    <dgm:pt modelId="{C196D356-3753-4870-A45C-8143C962D381}" type="pres">
      <dgm:prSet presAssocID="{3927380E-AC52-49D2-AFFE-6286FF252D76}" presName="thinLine2b" presStyleLbl="callout" presStyleIdx="4" presStyleCnt="8"/>
      <dgm:spPr/>
    </dgm:pt>
    <dgm:pt modelId="{7FACF4D7-64CC-42F1-BB89-FE53842B5A57}" type="pres">
      <dgm:prSet presAssocID="{3927380E-AC52-49D2-AFFE-6286FF252D76}" presName="vertSpace2b" presStyleCnt="0"/>
      <dgm:spPr/>
    </dgm:pt>
    <dgm:pt modelId="{925BAC70-790B-4FE9-B553-1CEFE701803C}" type="pres">
      <dgm:prSet presAssocID="{183D5B87-6ACD-4395-BB4D-2A79509C322A}" presName="horz2" presStyleCnt="0"/>
      <dgm:spPr/>
    </dgm:pt>
    <dgm:pt modelId="{4F16D6C2-E0FE-4574-813F-9C1ECC6C58AD}" type="pres">
      <dgm:prSet presAssocID="{183D5B87-6ACD-4395-BB4D-2A79509C322A}" presName="horzSpace2" presStyleCnt="0"/>
      <dgm:spPr/>
    </dgm:pt>
    <dgm:pt modelId="{2E814F56-FBE0-4B5D-9199-702FC6AEB160}" type="pres">
      <dgm:prSet presAssocID="{183D5B87-6ACD-4395-BB4D-2A79509C322A}" presName="tx2" presStyleLbl="revTx" presStyleIdx="6" presStyleCnt="9" custScaleX="120397" custScaleY="142452"/>
      <dgm:spPr/>
      <dgm:t>
        <a:bodyPr/>
        <a:lstStyle/>
        <a:p>
          <a:endParaRPr lang="ru-RU"/>
        </a:p>
      </dgm:t>
    </dgm:pt>
    <dgm:pt modelId="{E89C662D-3EAC-406C-B048-67E9AC048890}" type="pres">
      <dgm:prSet presAssocID="{183D5B87-6ACD-4395-BB4D-2A79509C322A}" presName="vert2" presStyleCnt="0"/>
      <dgm:spPr/>
    </dgm:pt>
    <dgm:pt modelId="{CC8F0951-CD81-4620-8DAC-C72296423E59}" type="pres">
      <dgm:prSet presAssocID="{183D5B87-6ACD-4395-BB4D-2A79509C322A}" presName="thinLine2b" presStyleLbl="callout" presStyleIdx="5" presStyleCnt="8"/>
      <dgm:spPr/>
    </dgm:pt>
    <dgm:pt modelId="{7DB50B19-A029-460D-868B-9CD329686F44}" type="pres">
      <dgm:prSet presAssocID="{183D5B87-6ACD-4395-BB4D-2A79509C322A}" presName="vertSpace2b" presStyleCnt="0"/>
      <dgm:spPr/>
    </dgm:pt>
    <dgm:pt modelId="{BF48CB54-BB91-4941-86B2-11B49224DA65}" type="pres">
      <dgm:prSet presAssocID="{1605E316-2038-4056-B80F-B546A4E6791D}" presName="horz2" presStyleCnt="0"/>
      <dgm:spPr/>
    </dgm:pt>
    <dgm:pt modelId="{4643F357-745A-45A8-8AE6-A33AE83B1242}" type="pres">
      <dgm:prSet presAssocID="{1605E316-2038-4056-B80F-B546A4E6791D}" presName="horzSpace2" presStyleCnt="0"/>
      <dgm:spPr/>
    </dgm:pt>
    <dgm:pt modelId="{A1DCFE5E-83C8-4E97-856A-168543115DDA}" type="pres">
      <dgm:prSet presAssocID="{1605E316-2038-4056-B80F-B546A4E6791D}" presName="tx2" presStyleLbl="revTx" presStyleIdx="7" presStyleCnt="9" custScaleX="127389"/>
      <dgm:spPr/>
      <dgm:t>
        <a:bodyPr/>
        <a:lstStyle/>
        <a:p>
          <a:endParaRPr lang="ru-RU"/>
        </a:p>
      </dgm:t>
    </dgm:pt>
    <dgm:pt modelId="{3D6295AD-23DD-42C4-A043-1F3ECDD98C1B}" type="pres">
      <dgm:prSet presAssocID="{1605E316-2038-4056-B80F-B546A4E6791D}" presName="vert2" presStyleCnt="0"/>
      <dgm:spPr/>
    </dgm:pt>
    <dgm:pt modelId="{4971EE6C-D328-4071-9938-7D78C576CB67}" type="pres">
      <dgm:prSet presAssocID="{1605E316-2038-4056-B80F-B546A4E6791D}" presName="thinLine2b" presStyleLbl="callout" presStyleIdx="6" presStyleCnt="8"/>
      <dgm:spPr/>
    </dgm:pt>
    <dgm:pt modelId="{7EE72BA7-D3F7-499A-A472-A40F07108B30}" type="pres">
      <dgm:prSet presAssocID="{1605E316-2038-4056-B80F-B546A4E6791D}" presName="vertSpace2b" presStyleCnt="0"/>
      <dgm:spPr/>
    </dgm:pt>
    <dgm:pt modelId="{CC414889-F3E6-4206-9BBB-138F862C6BF5}" type="pres">
      <dgm:prSet presAssocID="{AF9E63B6-C827-4FD8-A02C-C3E4F003C46C}" presName="horz2" presStyleCnt="0"/>
      <dgm:spPr/>
    </dgm:pt>
    <dgm:pt modelId="{64DFE1A6-C4E7-4151-AD03-F06494531911}" type="pres">
      <dgm:prSet presAssocID="{AF9E63B6-C827-4FD8-A02C-C3E4F003C46C}" presName="horzSpace2" presStyleCnt="0"/>
      <dgm:spPr/>
    </dgm:pt>
    <dgm:pt modelId="{9764A33E-E978-4122-B706-94CBBB43ED2C}" type="pres">
      <dgm:prSet presAssocID="{AF9E63B6-C827-4FD8-A02C-C3E4F003C46C}" presName="tx2" presStyleLbl="revTx" presStyleIdx="8" presStyleCnt="9" custScaleX="130316" custLinFactNeighborX="62" custLinFactNeighborY="44647"/>
      <dgm:spPr/>
      <dgm:t>
        <a:bodyPr/>
        <a:lstStyle/>
        <a:p>
          <a:endParaRPr lang="ru-RU"/>
        </a:p>
      </dgm:t>
    </dgm:pt>
    <dgm:pt modelId="{DF0A947D-96E8-46C7-87E2-E491F625AB2A}" type="pres">
      <dgm:prSet presAssocID="{AF9E63B6-C827-4FD8-A02C-C3E4F003C46C}" presName="vert2" presStyleCnt="0"/>
      <dgm:spPr/>
    </dgm:pt>
    <dgm:pt modelId="{C892ABCC-0D9A-4059-A14C-FF27F8ACDBA2}" type="pres">
      <dgm:prSet presAssocID="{AF9E63B6-C827-4FD8-A02C-C3E4F003C46C}" presName="thinLine2b" presStyleLbl="callout" presStyleIdx="7" presStyleCnt="8"/>
      <dgm:spPr/>
    </dgm:pt>
    <dgm:pt modelId="{691B646A-B6CE-4F0B-9432-DB59C3C4D2B1}" type="pres">
      <dgm:prSet presAssocID="{AF9E63B6-C827-4FD8-A02C-C3E4F003C46C}" presName="vertSpace2b" presStyleCnt="0"/>
      <dgm:spPr/>
    </dgm:pt>
  </dgm:ptLst>
  <dgm:cxnLst>
    <dgm:cxn modelId="{019576A5-926E-4EAC-A969-51CD939B4EE2}" type="presOf" srcId="{58A19422-B10C-47E9-8654-C66538943020}" destId="{FD7EECF8-DC94-4412-8F90-34B8E433943B}" srcOrd="0" destOrd="0" presId="urn:microsoft.com/office/officeart/2008/layout/LinedList"/>
    <dgm:cxn modelId="{8A347596-615B-45FA-94E2-C5EDDF537795}" srcId="{117907B8-E2A2-4940-8C2E-F7558B367CF6}" destId="{1605E316-2038-4056-B80F-B546A4E6791D}" srcOrd="6" destOrd="0" parTransId="{61366626-23C0-4D68-890F-0F1CFF4C4C24}" sibTransId="{BD3EEDBD-C4B5-44F7-82FA-ECE578D13E32}"/>
    <dgm:cxn modelId="{FFFF57B3-D974-4482-B56B-53774090A473}" srcId="{81C88F58-FCDF-4712-A3FB-519882C709CC}" destId="{117907B8-E2A2-4940-8C2E-F7558B367CF6}" srcOrd="0" destOrd="0" parTransId="{89750C85-A5C6-4DC1-AC71-8AB770CD8FC3}" sibTransId="{20BD6A9E-C890-4C89-9074-A172E0591A3B}"/>
    <dgm:cxn modelId="{8B5B5223-E46B-49D2-81CC-D29C893A70F1}" type="presOf" srcId="{183D5B87-6ACD-4395-BB4D-2A79509C322A}" destId="{2E814F56-FBE0-4B5D-9199-702FC6AEB160}" srcOrd="0" destOrd="0" presId="urn:microsoft.com/office/officeart/2008/layout/LinedList"/>
    <dgm:cxn modelId="{C86CFAFF-017A-4C80-B581-585882208EC9}" srcId="{117907B8-E2A2-4940-8C2E-F7558B367CF6}" destId="{58A19422-B10C-47E9-8654-C66538943020}" srcOrd="2" destOrd="0" parTransId="{829D1960-FDCD-4B3A-BC23-C0E4A4BD3C04}" sibTransId="{B9293B1C-8265-441A-8DA6-9E2C2A4F58FA}"/>
    <dgm:cxn modelId="{8D845452-EABB-4F9C-AEAB-78961AD43CA2}" srcId="{117907B8-E2A2-4940-8C2E-F7558B367CF6}" destId="{445068F3-6691-4855-B9C6-DBDA68155D0C}" srcOrd="0" destOrd="0" parTransId="{823AF831-C598-41AC-AAB2-3EC13677D46F}" sibTransId="{88F2092D-FDE6-492C-910A-1E606B144287}"/>
    <dgm:cxn modelId="{C16A6E42-65B0-42D0-A75D-53C02FC6B924}" type="presOf" srcId="{445068F3-6691-4855-B9C6-DBDA68155D0C}" destId="{AA438516-E825-44C8-9C49-0AEC2BF7C5BC}" srcOrd="0" destOrd="0" presId="urn:microsoft.com/office/officeart/2008/layout/LinedList"/>
    <dgm:cxn modelId="{21EC5EB4-4712-42B1-AD9A-182BFE7DF04F}" type="presOf" srcId="{BE21B762-397E-488F-8C81-DE65251F4ACA}" destId="{51139AC3-09F5-44E6-9407-659150FD38FC}" srcOrd="0" destOrd="0" presId="urn:microsoft.com/office/officeart/2008/layout/LinedList"/>
    <dgm:cxn modelId="{DA00D31C-5C50-41D1-87FB-689CF8BD3A87}" type="presOf" srcId="{AF9E63B6-C827-4FD8-A02C-C3E4F003C46C}" destId="{9764A33E-E978-4122-B706-94CBBB43ED2C}" srcOrd="0" destOrd="0" presId="urn:microsoft.com/office/officeart/2008/layout/LinedList"/>
    <dgm:cxn modelId="{E778177A-1CC5-4679-B505-A481E1E485BC}" type="presOf" srcId="{117907B8-E2A2-4940-8C2E-F7558B367CF6}" destId="{E6B5D5DD-1C30-40C4-A24B-F7BE08A45651}" srcOrd="0" destOrd="0" presId="urn:microsoft.com/office/officeart/2008/layout/LinedList"/>
    <dgm:cxn modelId="{777662E0-3234-4006-A1AF-D0533E345B71}" type="presOf" srcId="{81C88F58-FCDF-4712-A3FB-519882C709CC}" destId="{ACFD1ED9-CA12-44D9-A889-122E11342B02}" srcOrd="0" destOrd="0" presId="urn:microsoft.com/office/officeart/2008/layout/LinedList"/>
    <dgm:cxn modelId="{F93E2E19-561C-436A-A5FF-9719780C5232}" type="presOf" srcId="{18F2CD39-DAA7-434A-8EDF-4D44E4ABAE64}" destId="{9611D2E4-CFF1-47E3-94F9-60AA24C49080}" srcOrd="0" destOrd="0" presId="urn:microsoft.com/office/officeart/2008/layout/LinedList"/>
    <dgm:cxn modelId="{58FEF490-3AF1-4895-AB69-79E17B82246A}" srcId="{117907B8-E2A2-4940-8C2E-F7558B367CF6}" destId="{3927380E-AC52-49D2-AFFE-6286FF252D76}" srcOrd="4" destOrd="0" parTransId="{CC841743-61A6-4C0C-97DE-9945753E6F29}" sibTransId="{FDFB166C-A1DB-40D7-88BC-5C02AD07B5AF}"/>
    <dgm:cxn modelId="{8ADBDDFA-A569-4474-8531-ABCB54E49651}" srcId="{117907B8-E2A2-4940-8C2E-F7558B367CF6}" destId="{183D5B87-6ACD-4395-BB4D-2A79509C322A}" srcOrd="5" destOrd="0" parTransId="{45807C46-0FA3-4D96-B0A4-3B6EE8F8533D}" sibTransId="{95A28994-2F54-490A-A5BB-36CEE42023EC}"/>
    <dgm:cxn modelId="{8456F875-8D2D-45DF-B158-C99EF1D87517}" srcId="{117907B8-E2A2-4940-8C2E-F7558B367CF6}" destId="{18F2CD39-DAA7-434A-8EDF-4D44E4ABAE64}" srcOrd="1" destOrd="0" parTransId="{1EA42141-AE89-4294-9046-3EC15FB39564}" sibTransId="{4CE10391-2B5C-4418-94F4-D188C0D0AFB0}"/>
    <dgm:cxn modelId="{F8DC4E81-56AB-4762-9948-359001F0E35C}" type="presOf" srcId="{1605E316-2038-4056-B80F-B546A4E6791D}" destId="{A1DCFE5E-83C8-4E97-856A-168543115DDA}" srcOrd="0" destOrd="0" presId="urn:microsoft.com/office/officeart/2008/layout/LinedList"/>
    <dgm:cxn modelId="{B0BE0BA8-4E84-4106-894A-5D0592281927}" type="presOf" srcId="{3927380E-AC52-49D2-AFFE-6286FF252D76}" destId="{18F9E517-FBB2-4641-995B-0EF6381A077E}" srcOrd="0" destOrd="0" presId="urn:microsoft.com/office/officeart/2008/layout/LinedList"/>
    <dgm:cxn modelId="{CA178BFA-DCBD-48CB-BC15-8903C9350D1F}" srcId="{117907B8-E2A2-4940-8C2E-F7558B367CF6}" destId="{BE21B762-397E-488F-8C81-DE65251F4ACA}" srcOrd="3" destOrd="0" parTransId="{603F32ED-3FA1-43CF-9824-E0C0D1A1D852}" sibTransId="{73F1642D-9402-455F-BA5F-2347C90E816E}"/>
    <dgm:cxn modelId="{17162EC1-A211-4516-BF24-4FB05D1911D9}" srcId="{117907B8-E2A2-4940-8C2E-F7558B367CF6}" destId="{AF9E63B6-C827-4FD8-A02C-C3E4F003C46C}" srcOrd="7" destOrd="0" parTransId="{5E6FF75B-584F-4241-BA13-51FE72DD4FD6}" sibTransId="{F838A039-879B-4C63-BD50-63954B97100C}"/>
    <dgm:cxn modelId="{4C7B58B5-A9D4-4BC2-A8E7-C0AC0B0ED681}" type="presParOf" srcId="{ACFD1ED9-CA12-44D9-A889-122E11342B02}" destId="{00CD4393-2AC8-4927-9ECC-D5FE2CC3CBA3}" srcOrd="0" destOrd="0" presId="urn:microsoft.com/office/officeart/2008/layout/LinedList"/>
    <dgm:cxn modelId="{960E4569-A07F-4822-A61E-C1FC5D3505EE}" type="presParOf" srcId="{ACFD1ED9-CA12-44D9-A889-122E11342B02}" destId="{787CE661-09BE-48B6-BB84-2F847E40B9B0}" srcOrd="1" destOrd="0" presId="urn:microsoft.com/office/officeart/2008/layout/LinedList"/>
    <dgm:cxn modelId="{CD8FB322-BA76-4FAE-B7AF-057ED8433C14}" type="presParOf" srcId="{787CE661-09BE-48B6-BB84-2F847E40B9B0}" destId="{E6B5D5DD-1C30-40C4-A24B-F7BE08A45651}" srcOrd="0" destOrd="0" presId="urn:microsoft.com/office/officeart/2008/layout/LinedList"/>
    <dgm:cxn modelId="{51ACE6ED-164D-4AC3-9AD8-13202ADAF5FE}" type="presParOf" srcId="{787CE661-09BE-48B6-BB84-2F847E40B9B0}" destId="{699B39F6-7711-43B8-9CD4-EBA11FA56B01}" srcOrd="1" destOrd="0" presId="urn:microsoft.com/office/officeart/2008/layout/LinedList"/>
    <dgm:cxn modelId="{AFF3E328-FE88-455A-BCA7-68229A9D0A91}" type="presParOf" srcId="{699B39F6-7711-43B8-9CD4-EBA11FA56B01}" destId="{934D57E3-4CBA-42BC-873D-42D53433C667}" srcOrd="0" destOrd="0" presId="urn:microsoft.com/office/officeart/2008/layout/LinedList"/>
    <dgm:cxn modelId="{AF767D93-3390-4D7B-B98C-FCB714947F41}" type="presParOf" srcId="{699B39F6-7711-43B8-9CD4-EBA11FA56B01}" destId="{9222A991-DCA8-4271-9D69-0796C6165576}" srcOrd="1" destOrd="0" presId="urn:microsoft.com/office/officeart/2008/layout/LinedList"/>
    <dgm:cxn modelId="{848D00EC-FA23-4B23-8736-1C40451A5867}" type="presParOf" srcId="{9222A991-DCA8-4271-9D69-0796C6165576}" destId="{145C3A6E-52EA-4BF6-AF87-1EFCC3976DB6}" srcOrd="0" destOrd="0" presId="urn:microsoft.com/office/officeart/2008/layout/LinedList"/>
    <dgm:cxn modelId="{4D3A6FCE-CB60-4849-A076-D65E73090CFB}" type="presParOf" srcId="{9222A991-DCA8-4271-9D69-0796C6165576}" destId="{AA438516-E825-44C8-9C49-0AEC2BF7C5BC}" srcOrd="1" destOrd="0" presId="urn:microsoft.com/office/officeart/2008/layout/LinedList"/>
    <dgm:cxn modelId="{BF2CBDF5-6E8A-44E7-88D6-6BC0B6657C50}" type="presParOf" srcId="{9222A991-DCA8-4271-9D69-0796C6165576}" destId="{EC28678A-E10B-4142-A313-AF3C29970B8C}" srcOrd="2" destOrd="0" presId="urn:microsoft.com/office/officeart/2008/layout/LinedList"/>
    <dgm:cxn modelId="{F60D8D05-EE07-4765-AA01-9DF8400AC1C6}" type="presParOf" srcId="{699B39F6-7711-43B8-9CD4-EBA11FA56B01}" destId="{984AC972-DF60-4F2A-A83D-9260229614B1}" srcOrd="2" destOrd="0" presId="urn:microsoft.com/office/officeart/2008/layout/LinedList"/>
    <dgm:cxn modelId="{82199C12-0736-494C-985D-F930BB352659}" type="presParOf" srcId="{699B39F6-7711-43B8-9CD4-EBA11FA56B01}" destId="{9D2C18F4-FBCC-4184-8F92-F3A98173D918}" srcOrd="3" destOrd="0" presId="urn:microsoft.com/office/officeart/2008/layout/LinedList"/>
    <dgm:cxn modelId="{3645394B-09C0-4601-A0AF-B8158BDFF959}" type="presParOf" srcId="{699B39F6-7711-43B8-9CD4-EBA11FA56B01}" destId="{29F7719D-E7BF-4DCA-BA22-B4D6BBCFDEB3}" srcOrd="4" destOrd="0" presId="urn:microsoft.com/office/officeart/2008/layout/LinedList"/>
    <dgm:cxn modelId="{7AFFA357-4471-450A-ABD2-E6251BECA197}" type="presParOf" srcId="{29F7719D-E7BF-4DCA-BA22-B4D6BBCFDEB3}" destId="{01452B17-9A90-436F-9480-E919DFB3B6F4}" srcOrd="0" destOrd="0" presId="urn:microsoft.com/office/officeart/2008/layout/LinedList"/>
    <dgm:cxn modelId="{AD09A767-2145-4FB2-8415-56DF97012E94}" type="presParOf" srcId="{29F7719D-E7BF-4DCA-BA22-B4D6BBCFDEB3}" destId="{9611D2E4-CFF1-47E3-94F9-60AA24C49080}" srcOrd="1" destOrd="0" presId="urn:microsoft.com/office/officeart/2008/layout/LinedList"/>
    <dgm:cxn modelId="{9FBE837D-60E9-4C1D-A718-B0C0F2DCE4B1}" type="presParOf" srcId="{29F7719D-E7BF-4DCA-BA22-B4D6BBCFDEB3}" destId="{5508E63D-2687-4EDC-AC2F-38A80BFBE016}" srcOrd="2" destOrd="0" presId="urn:microsoft.com/office/officeart/2008/layout/LinedList"/>
    <dgm:cxn modelId="{CEDB6E0D-FE66-4C29-90FF-9E6BFE200831}" type="presParOf" srcId="{699B39F6-7711-43B8-9CD4-EBA11FA56B01}" destId="{E717D8FE-F9E6-41E6-BC12-9D932F0814EC}" srcOrd="5" destOrd="0" presId="urn:microsoft.com/office/officeart/2008/layout/LinedList"/>
    <dgm:cxn modelId="{BE24BFDA-23CD-4797-A3C4-403004F174AE}" type="presParOf" srcId="{699B39F6-7711-43B8-9CD4-EBA11FA56B01}" destId="{6F737B43-F147-4969-8096-B9F17F955F8E}" srcOrd="6" destOrd="0" presId="urn:microsoft.com/office/officeart/2008/layout/LinedList"/>
    <dgm:cxn modelId="{DC6F87B3-9D5F-4EBB-9DE9-40D177D9F285}" type="presParOf" srcId="{699B39F6-7711-43B8-9CD4-EBA11FA56B01}" destId="{96EB8D5D-7985-47CE-9348-9375E62F64DF}" srcOrd="7" destOrd="0" presId="urn:microsoft.com/office/officeart/2008/layout/LinedList"/>
    <dgm:cxn modelId="{53B15D22-8662-4CC5-A5CE-6DFBE1DEFA0F}" type="presParOf" srcId="{96EB8D5D-7985-47CE-9348-9375E62F64DF}" destId="{E77071FB-FC1C-4048-9A1E-FB2030FD0059}" srcOrd="0" destOrd="0" presId="urn:microsoft.com/office/officeart/2008/layout/LinedList"/>
    <dgm:cxn modelId="{5C31204B-F3F6-4134-BB05-656454D64505}" type="presParOf" srcId="{96EB8D5D-7985-47CE-9348-9375E62F64DF}" destId="{FD7EECF8-DC94-4412-8F90-34B8E433943B}" srcOrd="1" destOrd="0" presId="urn:microsoft.com/office/officeart/2008/layout/LinedList"/>
    <dgm:cxn modelId="{CA9F24AC-8ABC-4C8E-8B66-00D7038019B4}" type="presParOf" srcId="{96EB8D5D-7985-47CE-9348-9375E62F64DF}" destId="{B227FCD5-0EAD-415B-95B5-534C2365BB67}" srcOrd="2" destOrd="0" presId="urn:microsoft.com/office/officeart/2008/layout/LinedList"/>
    <dgm:cxn modelId="{7B87BBE4-DEB0-4ED5-8813-4D889DD9BB9A}" type="presParOf" srcId="{699B39F6-7711-43B8-9CD4-EBA11FA56B01}" destId="{CFB010C7-FCD8-42EE-977A-3915B7843272}" srcOrd="8" destOrd="0" presId="urn:microsoft.com/office/officeart/2008/layout/LinedList"/>
    <dgm:cxn modelId="{A5D7B30D-C443-4886-B0EA-616B350A108B}" type="presParOf" srcId="{699B39F6-7711-43B8-9CD4-EBA11FA56B01}" destId="{619A27AB-BB3C-4647-9EAC-1EF9582AE960}" srcOrd="9" destOrd="0" presId="urn:microsoft.com/office/officeart/2008/layout/LinedList"/>
    <dgm:cxn modelId="{F8BA00A8-D96C-4D94-BE6F-8E716C672BCA}" type="presParOf" srcId="{699B39F6-7711-43B8-9CD4-EBA11FA56B01}" destId="{61A7411E-536B-4D1F-800F-862A1B70F83F}" srcOrd="10" destOrd="0" presId="urn:microsoft.com/office/officeart/2008/layout/LinedList"/>
    <dgm:cxn modelId="{71595CD8-91A1-4CF4-B52B-A52838798A6E}" type="presParOf" srcId="{61A7411E-536B-4D1F-800F-862A1B70F83F}" destId="{645C4E9B-6F2B-49F9-98DF-CFA17CC5AC89}" srcOrd="0" destOrd="0" presId="urn:microsoft.com/office/officeart/2008/layout/LinedList"/>
    <dgm:cxn modelId="{7D53DAFD-D9E3-495F-A1A6-4AC96FC2FE68}" type="presParOf" srcId="{61A7411E-536B-4D1F-800F-862A1B70F83F}" destId="{51139AC3-09F5-44E6-9407-659150FD38FC}" srcOrd="1" destOrd="0" presId="urn:microsoft.com/office/officeart/2008/layout/LinedList"/>
    <dgm:cxn modelId="{03E83CF7-8614-4FF6-8718-1F4A05420B45}" type="presParOf" srcId="{61A7411E-536B-4D1F-800F-862A1B70F83F}" destId="{290E5C25-7277-4566-A572-D46EEC7C636D}" srcOrd="2" destOrd="0" presId="urn:microsoft.com/office/officeart/2008/layout/LinedList"/>
    <dgm:cxn modelId="{E09E091D-FC14-429D-820F-FB9601807A7C}" type="presParOf" srcId="{699B39F6-7711-43B8-9CD4-EBA11FA56B01}" destId="{08DAE732-DC01-4F9B-9CE0-1C4E3E3D2ED6}" srcOrd="11" destOrd="0" presId="urn:microsoft.com/office/officeart/2008/layout/LinedList"/>
    <dgm:cxn modelId="{4942DD20-B7A3-43F8-99A8-030B0B5CAE72}" type="presParOf" srcId="{699B39F6-7711-43B8-9CD4-EBA11FA56B01}" destId="{799A083D-1661-40E7-906D-2AFD3B14BE70}" srcOrd="12" destOrd="0" presId="urn:microsoft.com/office/officeart/2008/layout/LinedList"/>
    <dgm:cxn modelId="{56DC96A2-AD3F-46C6-81F8-892A62F2C621}" type="presParOf" srcId="{699B39F6-7711-43B8-9CD4-EBA11FA56B01}" destId="{AB7B9786-6912-4FEF-9795-F08EF64FD73D}" srcOrd="13" destOrd="0" presId="urn:microsoft.com/office/officeart/2008/layout/LinedList"/>
    <dgm:cxn modelId="{AD11D1E3-7B15-4284-A6CA-43DB59D9CA82}" type="presParOf" srcId="{AB7B9786-6912-4FEF-9795-F08EF64FD73D}" destId="{6CD07371-DDB8-4530-AAF1-90992E5637CD}" srcOrd="0" destOrd="0" presId="urn:microsoft.com/office/officeart/2008/layout/LinedList"/>
    <dgm:cxn modelId="{30224890-49DA-410C-B62C-48334C9C3C57}" type="presParOf" srcId="{AB7B9786-6912-4FEF-9795-F08EF64FD73D}" destId="{18F9E517-FBB2-4641-995B-0EF6381A077E}" srcOrd="1" destOrd="0" presId="urn:microsoft.com/office/officeart/2008/layout/LinedList"/>
    <dgm:cxn modelId="{C7AA5E91-2BCF-4A07-810E-1414ABA21FDC}" type="presParOf" srcId="{AB7B9786-6912-4FEF-9795-F08EF64FD73D}" destId="{B09C5821-1C99-4E88-98BC-CA6B1E6D2153}" srcOrd="2" destOrd="0" presId="urn:microsoft.com/office/officeart/2008/layout/LinedList"/>
    <dgm:cxn modelId="{ED1A2449-75AF-4A9B-9A3C-D4F15149E47B}" type="presParOf" srcId="{699B39F6-7711-43B8-9CD4-EBA11FA56B01}" destId="{C196D356-3753-4870-A45C-8143C962D381}" srcOrd="14" destOrd="0" presId="urn:microsoft.com/office/officeart/2008/layout/LinedList"/>
    <dgm:cxn modelId="{2830664B-9D54-4FF1-858B-DA328322655A}" type="presParOf" srcId="{699B39F6-7711-43B8-9CD4-EBA11FA56B01}" destId="{7FACF4D7-64CC-42F1-BB89-FE53842B5A57}" srcOrd="15" destOrd="0" presId="urn:microsoft.com/office/officeart/2008/layout/LinedList"/>
    <dgm:cxn modelId="{13209679-8CD6-40FF-B450-FA717BE2C6A7}" type="presParOf" srcId="{699B39F6-7711-43B8-9CD4-EBA11FA56B01}" destId="{925BAC70-790B-4FE9-B553-1CEFE701803C}" srcOrd="16" destOrd="0" presId="urn:microsoft.com/office/officeart/2008/layout/LinedList"/>
    <dgm:cxn modelId="{C8A19DDF-EAF3-4BEC-87FB-18EEC0900560}" type="presParOf" srcId="{925BAC70-790B-4FE9-B553-1CEFE701803C}" destId="{4F16D6C2-E0FE-4574-813F-9C1ECC6C58AD}" srcOrd="0" destOrd="0" presId="urn:microsoft.com/office/officeart/2008/layout/LinedList"/>
    <dgm:cxn modelId="{08382600-378C-403C-973F-852501FAD7E3}" type="presParOf" srcId="{925BAC70-790B-4FE9-B553-1CEFE701803C}" destId="{2E814F56-FBE0-4B5D-9199-702FC6AEB160}" srcOrd="1" destOrd="0" presId="urn:microsoft.com/office/officeart/2008/layout/LinedList"/>
    <dgm:cxn modelId="{0EC99697-7502-4AC6-B84E-D997C7FEB860}" type="presParOf" srcId="{925BAC70-790B-4FE9-B553-1CEFE701803C}" destId="{E89C662D-3EAC-406C-B048-67E9AC048890}" srcOrd="2" destOrd="0" presId="urn:microsoft.com/office/officeart/2008/layout/LinedList"/>
    <dgm:cxn modelId="{035CC432-87CD-451D-94BC-F057794B24C0}" type="presParOf" srcId="{699B39F6-7711-43B8-9CD4-EBA11FA56B01}" destId="{CC8F0951-CD81-4620-8DAC-C72296423E59}" srcOrd="17" destOrd="0" presId="urn:microsoft.com/office/officeart/2008/layout/LinedList"/>
    <dgm:cxn modelId="{958F0F3B-3FDA-4DEB-8828-8087AEDAF1EA}" type="presParOf" srcId="{699B39F6-7711-43B8-9CD4-EBA11FA56B01}" destId="{7DB50B19-A029-460D-868B-9CD329686F44}" srcOrd="18" destOrd="0" presId="urn:microsoft.com/office/officeart/2008/layout/LinedList"/>
    <dgm:cxn modelId="{F827FF0A-F339-4DE9-8AD9-0B46EEA2D47B}" type="presParOf" srcId="{699B39F6-7711-43B8-9CD4-EBA11FA56B01}" destId="{BF48CB54-BB91-4941-86B2-11B49224DA65}" srcOrd="19" destOrd="0" presId="urn:microsoft.com/office/officeart/2008/layout/LinedList"/>
    <dgm:cxn modelId="{A881129A-3E3A-453E-BC0D-6CB2F0D1AD28}" type="presParOf" srcId="{BF48CB54-BB91-4941-86B2-11B49224DA65}" destId="{4643F357-745A-45A8-8AE6-A33AE83B1242}" srcOrd="0" destOrd="0" presId="urn:microsoft.com/office/officeart/2008/layout/LinedList"/>
    <dgm:cxn modelId="{E2DC956F-47F4-4AB7-8D8D-4A6C891B0D32}" type="presParOf" srcId="{BF48CB54-BB91-4941-86B2-11B49224DA65}" destId="{A1DCFE5E-83C8-4E97-856A-168543115DDA}" srcOrd="1" destOrd="0" presId="urn:microsoft.com/office/officeart/2008/layout/LinedList"/>
    <dgm:cxn modelId="{B5EF274E-5CB6-49EE-8898-92058D228758}" type="presParOf" srcId="{BF48CB54-BB91-4941-86B2-11B49224DA65}" destId="{3D6295AD-23DD-42C4-A043-1F3ECDD98C1B}" srcOrd="2" destOrd="0" presId="urn:microsoft.com/office/officeart/2008/layout/LinedList"/>
    <dgm:cxn modelId="{8B06D9EA-1F6E-4CE7-95D7-74A92FC52DA6}" type="presParOf" srcId="{699B39F6-7711-43B8-9CD4-EBA11FA56B01}" destId="{4971EE6C-D328-4071-9938-7D78C576CB67}" srcOrd="20" destOrd="0" presId="urn:microsoft.com/office/officeart/2008/layout/LinedList"/>
    <dgm:cxn modelId="{1153D156-17CF-4191-9D1B-48FD8DF65E13}" type="presParOf" srcId="{699B39F6-7711-43B8-9CD4-EBA11FA56B01}" destId="{7EE72BA7-D3F7-499A-A472-A40F07108B30}" srcOrd="21" destOrd="0" presId="urn:microsoft.com/office/officeart/2008/layout/LinedList"/>
    <dgm:cxn modelId="{0931B60C-19CC-4115-BBB8-C6B219F609B8}" type="presParOf" srcId="{699B39F6-7711-43B8-9CD4-EBA11FA56B01}" destId="{CC414889-F3E6-4206-9BBB-138F862C6BF5}" srcOrd="22" destOrd="0" presId="urn:microsoft.com/office/officeart/2008/layout/LinedList"/>
    <dgm:cxn modelId="{C38480E6-A753-4B99-8706-6728DFF84F60}" type="presParOf" srcId="{CC414889-F3E6-4206-9BBB-138F862C6BF5}" destId="{64DFE1A6-C4E7-4151-AD03-F06494531911}" srcOrd="0" destOrd="0" presId="urn:microsoft.com/office/officeart/2008/layout/LinedList"/>
    <dgm:cxn modelId="{7A9A935B-0A6A-407B-92C6-DFF9BF4FA55E}" type="presParOf" srcId="{CC414889-F3E6-4206-9BBB-138F862C6BF5}" destId="{9764A33E-E978-4122-B706-94CBBB43ED2C}" srcOrd="1" destOrd="0" presId="urn:microsoft.com/office/officeart/2008/layout/LinedList"/>
    <dgm:cxn modelId="{D75D09A3-F956-4257-9FD2-5A79AEB02D7E}" type="presParOf" srcId="{CC414889-F3E6-4206-9BBB-138F862C6BF5}" destId="{DF0A947D-96E8-46C7-87E2-E491F625AB2A}" srcOrd="2" destOrd="0" presId="urn:microsoft.com/office/officeart/2008/layout/LinedList"/>
    <dgm:cxn modelId="{14D66412-E889-4F1B-BC5C-7BE6E786799F}" type="presParOf" srcId="{699B39F6-7711-43B8-9CD4-EBA11FA56B01}" destId="{C892ABCC-0D9A-4059-A14C-FF27F8ACDBA2}" srcOrd="23" destOrd="0" presId="urn:microsoft.com/office/officeart/2008/layout/LinedList"/>
    <dgm:cxn modelId="{8138FC74-9B41-4B4C-90EE-D6962F23B71D}" type="presParOf" srcId="{699B39F6-7711-43B8-9CD4-EBA11FA56B01}" destId="{691B646A-B6CE-4F0B-9432-DB59C3C4D2B1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56D33-84F2-471B-A891-D77BD63622BD}" type="doc">
      <dgm:prSet loTypeId="urn:microsoft.com/office/officeart/2008/layout/LinedList" loCatId="list" qsTypeId="urn:microsoft.com/office/officeart/2005/8/quickstyle/simple1#8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FA50D353-4AD9-42F6-9CDB-2DAF42D96F5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9900FF"/>
              </a:solidFill>
            </a:rPr>
            <a:t>Шаг третий</a:t>
          </a:r>
        </a:p>
        <a:p>
          <a:r>
            <a:rPr lang="ru-RU" sz="1200" dirty="0" smtClean="0">
              <a:solidFill>
                <a:srgbClr val="9900FF"/>
              </a:solidFill>
            </a:rPr>
            <a:t>(продолжение)</a:t>
          </a:r>
        </a:p>
        <a:p>
          <a:endParaRPr lang="ru-RU" sz="24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rgbClr val="9900FF"/>
              </a:solidFill>
            </a:rPr>
            <a:t>Подготовка документов</a:t>
          </a:r>
          <a:endParaRPr lang="ru-RU" sz="1600" dirty="0">
            <a:solidFill>
              <a:srgbClr val="9900FF"/>
            </a:solidFill>
          </a:endParaRPr>
        </a:p>
      </dgm:t>
    </dgm:pt>
    <dgm:pt modelId="{905C0F8C-A4B2-478B-8FE0-056372007359}" type="parTrans" cxnId="{A35C32F3-01AF-4001-9672-435620689547}">
      <dgm:prSet/>
      <dgm:spPr/>
      <dgm:t>
        <a:bodyPr/>
        <a:lstStyle/>
        <a:p>
          <a:endParaRPr lang="ru-RU"/>
        </a:p>
      </dgm:t>
    </dgm:pt>
    <dgm:pt modelId="{0A2CFE99-432D-47C1-AAA5-8A378CDBB141}" type="sibTrans" cxnId="{A35C32F3-01AF-4001-9672-435620689547}">
      <dgm:prSet/>
      <dgm:spPr/>
      <dgm:t>
        <a:bodyPr/>
        <a:lstStyle/>
        <a:p>
          <a:endParaRPr lang="ru-RU"/>
        </a:p>
      </dgm:t>
    </dgm:pt>
    <dgm:pt modelId="{A0AB329A-A1C3-4AD4-91D5-95D3F14552C2}">
      <dgm:prSet phldrT="[Текст]" custT="1"/>
      <dgm:spPr/>
      <dgm:t>
        <a:bodyPr/>
        <a:lstStyle/>
        <a:p>
          <a:r>
            <a:rPr lang="ru-RU" altLang="ru-RU" sz="1500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. Документы об установлении над ребенком опеки или попечительства </a:t>
          </a:r>
          <a:r>
            <a:rPr lang="ru-RU" altLang="ru-RU" sz="1400" i="1" dirty="0" smtClean="0">
              <a:latin typeface="Times New Roman" pitchFamily="18" charset="0"/>
              <a:cs typeface="Times New Roman" pitchFamily="18" charset="0"/>
            </a:rPr>
            <a:t>(в отношении детей находящихся под опекой или попечительством):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/>
        </a:p>
      </dgm:t>
    </dgm:pt>
    <dgm:pt modelId="{247D49FA-7F7E-4024-95E3-737DC95A2D39}" type="parTrans" cxnId="{7D44CB8D-BC27-4153-B9F8-37768266E7F7}">
      <dgm:prSet/>
      <dgm:spPr/>
      <dgm:t>
        <a:bodyPr/>
        <a:lstStyle/>
        <a:p>
          <a:endParaRPr lang="ru-RU"/>
        </a:p>
      </dgm:t>
    </dgm:pt>
    <dgm:pt modelId="{34CB6B3C-4FEF-44EB-B658-C80F285CE2F8}" type="sibTrans" cxnId="{7D44CB8D-BC27-4153-B9F8-37768266E7F7}">
      <dgm:prSet/>
      <dgm:spPr/>
      <dgm:t>
        <a:bodyPr/>
        <a:lstStyle/>
        <a:p>
          <a:endParaRPr lang="ru-RU"/>
        </a:p>
      </dgm:t>
    </dgm:pt>
    <dgm:pt modelId="{2E6E9A92-F310-475B-8C73-1758BAD053A7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а) удостоверение опекуна, попечителя; 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A8E1F74-3B62-49B5-97E1-6A0379BB7135}" type="parTrans" cxnId="{43B514DC-CF14-4D47-90DF-968DBEE456DC}">
      <dgm:prSet/>
      <dgm:spPr/>
      <dgm:t>
        <a:bodyPr/>
        <a:lstStyle/>
        <a:p>
          <a:endParaRPr lang="ru-RU"/>
        </a:p>
      </dgm:t>
    </dgm:pt>
    <dgm:pt modelId="{4F74AAA4-0D07-4294-823F-9B1748B18403}" type="sibTrans" cxnId="{43B514DC-CF14-4D47-90DF-968DBEE456DC}">
      <dgm:prSet/>
      <dgm:spPr/>
      <dgm:t>
        <a:bodyPr/>
        <a:lstStyle/>
        <a:p>
          <a:endParaRPr lang="ru-RU"/>
        </a:p>
      </dgm:t>
    </dgm:pt>
    <dgm:pt modelId="{27AB5147-D0A0-4A7B-95C8-B68425B89595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б) правовой акт органа местного самоуправления об установлении над   ребенком опеки (попечительства); 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556FAC-9546-4539-B3F8-663C39CB1627}" type="parTrans" cxnId="{1B5D5FD4-CB9B-4CB8-8FC1-9A3E1FDEF1A0}">
      <dgm:prSet/>
      <dgm:spPr/>
      <dgm:t>
        <a:bodyPr/>
        <a:lstStyle/>
        <a:p>
          <a:endParaRPr lang="ru-RU"/>
        </a:p>
      </dgm:t>
    </dgm:pt>
    <dgm:pt modelId="{079D36F1-C842-4163-B384-FF80EF7BA5A0}" type="sibTrans" cxnId="{1B5D5FD4-CB9B-4CB8-8FC1-9A3E1FDEF1A0}">
      <dgm:prSet/>
      <dgm:spPr/>
      <dgm:t>
        <a:bodyPr/>
        <a:lstStyle/>
        <a:p>
          <a:endParaRPr lang="ru-RU"/>
        </a:p>
      </dgm:t>
    </dgm:pt>
    <dgm:pt modelId="{AD0E03D1-C622-490A-A1C7-87EC06119763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в) договор о передаче ребенка на воспитание в приемную семью, в случае нахождения ребенка в приемной семье.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CCE8D5-E417-4975-A18D-3BB767082076}" type="parTrans" cxnId="{9952BDF9-2A7D-407B-BE5A-5AB7048B55B9}">
      <dgm:prSet/>
      <dgm:spPr/>
      <dgm:t>
        <a:bodyPr/>
        <a:lstStyle/>
        <a:p>
          <a:endParaRPr lang="ru-RU"/>
        </a:p>
      </dgm:t>
    </dgm:pt>
    <dgm:pt modelId="{274801CA-7084-4AEC-9F65-10D11A96E4F9}" type="sibTrans" cxnId="{9952BDF9-2A7D-407B-BE5A-5AB7048B55B9}">
      <dgm:prSet/>
      <dgm:spPr/>
      <dgm:t>
        <a:bodyPr/>
        <a:lstStyle/>
        <a:p>
          <a:endParaRPr lang="ru-RU"/>
        </a:p>
      </dgm:t>
    </dgm:pt>
    <dgm:pt modelId="{C0A8F9B8-DB80-45FF-8E07-B28C48A5ACB9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10. Документы, подтверждающие родственные связи между родителем (законным представителем) и ребенком, в случае если у них разные фамилии.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F708AE-A8ED-44B3-A9B1-1977076EB452}" type="parTrans" cxnId="{98583FEA-C698-43C5-A0C5-BA7FAD690F25}">
      <dgm:prSet/>
      <dgm:spPr/>
      <dgm:t>
        <a:bodyPr/>
        <a:lstStyle/>
        <a:p>
          <a:endParaRPr lang="ru-RU"/>
        </a:p>
      </dgm:t>
    </dgm:pt>
    <dgm:pt modelId="{32D30608-4CDF-4DD2-A1FA-0E739A6D68CC}" type="sibTrans" cxnId="{98583FEA-C698-43C5-A0C5-BA7FAD690F25}">
      <dgm:prSet/>
      <dgm:spPr/>
      <dgm:t>
        <a:bodyPr/>
        <a:lstStyle/>
        <a:p>
          <a:endParaRPr lang="ru-RU"/>
        </a:p>
      </dgm:t>
    </dgm:pt>
    <dgm:pt modelId="{E67DAE8A-9122-4AEA-B26E-9E141E7AD977}">
      <dgm:prSet custT="1"/>
      <dgm:spPr/>
      <dgm:t>
        <a:bodyPr/>
        <a:lstStyle/>
        <a:p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11. Если родитель (опекун) является индивидуальным предпринимателем, предоставляется выписка из Единого Государственного Реестра Предпринимателей (ЕГРИП)</a:t>
          </a:r>
          <a:endParaRPr lang="ru-RU" alt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0B19200-B15D-4C68-AD44-60EECD2865EF}" type="parTrans" cxnId="{80C8CC7F-22B4-489C-9740-DF1F14A97E53}">
      <dgm:prSet/>
      <dgm:spPr/>
      <dgm:t>
        <a:bodyPr/>
        <a:lstStyle/>
        <a:p>
          <a:endParaRPr lang="ru-RU"/>
        </a:p>
      </dgm:t>
    </dgm:pt>
    <dgm:pt modelId="{B340163B-0D98-45FF-AAE1-70E3C3A2E3CC}" type="sibTrans" cxnId="{80C8CC7F-22B4-489C-9740-DF1F14A97E53}">
      <dgm:prSet/>
      <dgm:spPr/>
      <dgm:t>
        <a:bodyPr/>
        <a:lstStyle/>
        <a:p>
          <a:endParaRPr lang="ru-RU"/>
        </a:p>
      </dgm:t>
    </dgm:pt>
    <dgm:pt modelId="{24E76AF8-BF1A-4027-B58B-83545AF20171}" type="pres">
      <dgm:prSet presAssocID="{D2E56D33-84F2-471B-A891-D77BD63622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DC63E4-8CB1-4641-8EF1-56914F2F8603}" type="pres">
      <dgm:prSet presAssocID="{FA50D353-4AD9-42F6-9CDB-2DAF42D96F5B}" presName="thickLine" presStyleLbl="alignNode1" presStyleIdx="0" presStyleCnt="1"/>
      <dgm:spPr/>
    </dgm:pt>
    <dgm:pt modelId="{8AD3EAF9-3D5A-4789-87F9-D677D9EDD12C}" type="pres">
      <dgm:prSet presAssocID="{FA50D353-4AD9-42F6-9CDB-2DAF42D96F5B}" presName="horz1" presStyleCnt="0"/>
      <dgm:spPr/>
    </dgm:pt>
    <dgm:pt modelId="{F9C1D6DA-F0EE-4A4E-B4E9-53B0A3F1F8BA}" type="pres">
      <dgm:prSet presAssocID="{FA50D353-4AD9-42F6-9CDB-2DAF42D96F5B}" presName="tx1" presStyleLbl="revTx" presStyleIdx="0" presStyleCnt="7"/>
      <dgm:spPr/>
      <dgm:t>
        <a:bodyPr/>
        <a:lstStyle/>
        <a:p>
          <a:endParaRPr lang="ru-RU"/>
        </a:p>
      </dgm:t>
    </dgm:pt>
    <dgm:pt modelId="{C9460E89-D3DF-4500-BE5B-6F0FA0F073B0}" type="pres">
      <dgm:prSet presAssocID="{FA50D353-4AD9-42F6-9CDB-2DAF42D96F5B}" presName="vert1" presStyleCnt="0"/>
      <dgm:spPr/>
    </dgm:pt>
    <dgm:pt modelId="{1FBBF26D-38C1-4A18-B03B-ABB3529BDDCE}" type="pres">
      <dgm:prSet presAssocID="{A0AB329A-A1C3-4AD4-91D5-95D3F14552C2}" presName="vertSpace2a" presStyleCnt="0"/>
      <dgm:spPr/>
    </dgm:pt>
    <dgm:pt modelId="{B3E34E34-0712-4C7A-BD17-2C43B87D543B}" type="pres">
      <dgm:prSet presAssocID="{A0AB329A-A1C3-4AD4-91D5-95D3F14552C2}" presName="horz2" presStyleCnt="0"/>
      <dgm:spPr/>
    </dgm:pt>
    <dgm:pt modelId="{5D613FBA-3236-45D7-9C96-5943648C9BED}" type="pres">
      <dgm:prSet presAssocID="{A0AB329A-A1C3-4AD4-91D5-95D3F14552C2}" presName="horzSpace2" presStyleCnt="0"/>
      <dgm:spPr/>
    </dgm:pt>
    <dgm:pt modelId="{1E461BE9-EAA3-46DB-9BB2-E54DBA861440}" type="pres">
      <dgm:prSet presAssocID="{A0AB329A-A1C3-4AD4-91D5-95D3F14552C2}" presName="tx2" presStyleLbl="revTx" presStyleIdx="1" presStyleCnt="7"/>
      <dgm:spPr/>
      <dgm:t>
        <a:bodyPr/>
        <a:lstStyle/>
        <a:p>
          <a:endParaRPr lang="ru-RU"/>
        </a:p>
      </dgm:t>
    </dgm:pt>
    <dgm:pt modelId="{07990AED-2706-4B59-928D-A93BE58EDC33}" type="pres">
      <dgm:prSet presAssocID="{A0AB329A-A1C3-4AD4-91D5-95D3F14552C2}" presName="vert2" presStyleCnt="0"/>
      <dgm:spPr/>
    </dgm:pt>
    <dgm:pt modelId="{CEA0DC05-E840-4F19-B793-9AECD1070B5A}" type="pres">
      <dgm:prSet presAssocID="{A0AB329A-A1C3-4AD4-91D5-95D3F14552C2}" presName="thinLine2b" presStyleLbl="callout" presStyleIdx="0" presStyleCnt="6"/>
      <dgm:spPr/>
    </dgm:pt>
    <dgm:pt modelId="{FAF069E3-8917-44E6-AC2C-B500BE12730C}" type="pres">
      <dgm:prSet presAssocID="{A0AB329A-A1C3-4AD4-91D5-95D3F14552C2}" presName="vertSpace2b" presStyleCnt="0"/>
      <dgm:spPr/>
    </dgm:pt>
    <dgm:pt modelId="{4FBA1C8F-FE0B-41A6-B83C-A38277EA5325}" type="pres">
      <dgm:prSet presAssocID="{2E6E9A92-F310-475B-8C73-1758BAD053A7}" presName="horz2" presStyleCnt="0"/>
      <dgm:spPr/>
    </dgm:pt>
    <dgm:pt modelId="{3EA61E93-FA23-4866-BF0A-E758CFD2F783}" type="pres">
      <dgm:prSet presAssocID="{2E6E9A92-F310-475B-8C73-1758BAD053A7}" presName="horzSpace2" presStyleCnt="0"/>
      <dgm:spPr/>
    </dgm:pt>
    <dgm:pt modelId="{E61EEACD-74EC-471C-8175-210629261636}" type="pres">
      <dgm:prSet presAssocID="{2E6E9A92-F310-475B-8C73-1758BAD053A7}" presName="tx2" presStyleLbl="revTx" presStyleIdx="2" presStyleCnt="7"/>
      <dgm:spPr/>
      <dgm:t>
        <a:bodyPr/>
        <a:lstStyle/>
        <a:p>
          <a:endParaRPr lang="ru-RU"/>
        </a:p>
      </dgm:t>
    </dgm:pt>
    <dgm:pt modelId="{7B3A0924-5B70-400C-B30E-4E8B613E2C43}" type="pres">
      <dgm:prSet presAssocID="{2E6E9A92-F310-475B-8C73-1758BAD053A7}" presName="vert2" presStyleCnt="0"/>
      <dgm:spPr/>
    </dgm:pt>
    <dgm:pt modelId="{504915CD-68D6-407B-B0BC-AF6848CD2EB8}" type="pres">
      <dgm:prSet presAssocID="{2E6E9A92-F310-475B-8C73-1758BAD053A7}" presName="thinLine2b" presStyleLbl="callout" presStyleIdx="1" presStyleCnt="6"/>
      <dgm:spPr/>
    </dgm:pt>
    <dgm:pt modelId="{B9D7EA05-7481-4BE8-AB0C-66E52DC06AEC}" type="pres">
      <dgm:prSet presAssocID="{2E6E9A92-F310-475B-8C73-1758BAD053A7}" presName="vertSpace2b" presStyleCnt="0"/>
      <dgm:spPr/>
    </dgm:pt>
    <dgm:pt modelId="{D6EDC4DD-0851-48C3-BA29-3C88EC2559B0}" type="pres">
      <dgm:prSet presAssocID="{27AB5147-D0A0-4A7B-95C8-B68425B89595}" presName="horz2" presStyleCnt="0"/>
      <dgm:spPr/>
    </dgm:pt>
    <dgm:pt modelId="{D4166246-FE07-4206-A881-4239FA2A368F}" type="pres">
      <dgm:prSet presAssocID="{27AB5147-D0A0-4A7B-95C8-B68425B89595}" presName="horzSpace2" presStyleCnt="0"/>
      <dgm:spPr/>
    </dgm:pt>
    <dgm:pt modelId="{F2355CAA-A316-4882-A3C7-9117D20174E4}" type="pres">
      <dgm:prSet presAssocID="{27AB5147-D0A0-4A7B-95C8-B68425B89595}" presName="tx2" presStyleLbl="revTx" presStyleIdx="3" presStyleCnt="7"/>
      <dgm:spPr/>
      <dgm:t>
        <a:bodyPr/>
        <a:lstStyle/>
        <a:p>
          <a:endParaRPr lang="ru-RU"/>
        </a:p>
      </dgm:t>
    </dgm:pt>
    <dgm:pt modelId="{7AE1F52F-7823-46D0-8D93-CCBC29BEB29C}" type="pres">
      <dgm:prSet presAssocID="{27AB5147-D0A0-4A7B-95C8-B68425B89595}" presName="vert2" presStyleCnt="0"/>
      <dgm:spPr/>
    </dgm:pt>
    <dgm:pt modelId="{398F7979-8244-450E-9A7C-BF17BFE0E524}" type="pres">
      <dgm:prSet presAssocID="{27AB5147-D0A0-4A7B-95C8-B68425B89595}" presName="thinLine2b" presStyleLbl="callout" presStyleIdx="2" presStyleCnt="6"/>
      <dgm:spPr/>
    </dgm:pt>
    <dgm:pt modelId="{76B98B9B-7747-46EC-AA8D-D48B891CFE41}" type="pres">
      <dgm:prSet presAssocID="{27AB5147-D0A0-4A7B-95C8-B68425B89595}" presName="vertSpace2b" presStyleCnt="0"/>
      <dgm:spPr/>
    </dgm:pt>
    <dgm:pt modelId="{4901295E-8A8E-47DC-8B3A-A4396E462ABC}" type="pres">
      <dgm:prSet presAssocID="{AD0E03D1-C622-490A-A1C7-87EC06119763}" presName="horz2" presStyleCnt="0"/>
      <dgm:spPr/>
    </dgm:pt>
    <dgm:pt modelId="{1E9939B3-D18F-4A9E-ABDC-13D51B5F006D}" type="pres">
      <dgm:prSet presAssocID="{AD0E03D1-C622-490A-A1C7-87EC06119763}" presName="horzSpace2" presStyleCnt="0"/>
      <dgm:spPr/>
    </dgm:pt>
    <dgm:pt modelId="{7B4C3C9A-776E-4181-946E-E3E8EF618935}" type="pres">
      <dgm:prSet presAssocID="{AD0E03D1-C622-490A-A1C7-87EC06119763}" presName="tx2" presStyleLbl="revTx" presStyleIdx="4" presStyleCnt="7"/>
      <dgm:spPr/>
      <dgm:t>
        <a:bodyPr/>
        <a:lstStyle/>
        <a:p>
          <a:endParaRPr lang="ru-RU"/>
        </a:p>
      </dgm:t>
    </dgm:pt>
    <dgm:pt modelId="{3F22A47D-919D-4AA6-BE20-C00BDD3506C9}" type="pres">
      <dgm:prSet presAssocID="{AD0E03D1-C622-490A-A1C7-87EC06119763}" presName="vert2" presStyleCnt="0"/>
      <dgm:spPr/>
    </dgm:pt>
    <dgm:pt modelId="{21E755C8-472D-4162-96FD-0D3170EB23BF}" type="pres">
      <dgm:prSet presAssocID="{AD0E03D1-C622-490A-A1C7-87EC06119763}" presName="thinLine2b" presStyleLbl="callout" presStyleIdx="3" presStyleCnt="6"/>
      <dgm:spPr/>
    </dgm:pt>
    <dgm:pt modelId="{F5477902-6C5C-4E3E-B898-CB2F68A03078}" type="pres">
      <dgm:prSet presAssocID="{AD0E03D1-C622-490A-A1C7-87EC06119763}" presName="vertSpace2b" presStyleCnt="0"/>
      <dgm:spPr/>
    </dgm:pt>
    <dgm:pt modelId="{AF4DD251-5265-43F0-B83E-C04E5E0348B3}" type="pres">
      <dgm:prSet presAssocID="{C0A8F9B8-DB80-45FF-8E07-B28C48A5ACB9}" presName="horz2" presStyleCnt="0"/>
      <dgm:spPr/>
    </dgm:pt>
    <dgm:pt modelId="{C2ED6F25-B304-4B41-B3A6-4E50373F9B8E}" type="pres">
      <dgm:prSet presAssocID="{C0A8F9B8-DB80-45FF-8E07-B28C48A5ACB9}" presName="horzSpace2" presStyleCnt="0"/>
      <dgm:spPr/>
    </dgm:pt>
    <dgm:pt modelId="{78881FA4-A710-4F53-8BF2-43EAF26C2DE9}" type="pres">
      <dgm:prSet presAssocID="{C0A8F9B8-DB80-45FF-8E07-B28C48A5ACB9}" presName="tx2" presStyleLbl="revTx" presStyleIdx="5" presStyleCnt="7"/>
      <dgm:spPr/>
      <dgm:t>
        <a:bodyPr/>
        <a:lstStyle/>
        <a:p>
          <a:endParaRPr lang="ru-RU"/>
        </a:p>
      </dgm:t>
    </dgm:pt>
    <dgm:pt modelId="{D1C98E27-F830-4235-92C2-BE5F8384C35D}" type="pres">
      <dgm:prSet presAssocID="{C0A8F9B8-DB80-45FF-8E07-B28C48A5ACB9}" presName="vert2" presStyleCnt="0"/>
      <dgm:spPr/>
    </dgm:pt>
    <dgm:pt modelId="{70856604-5CDB-41DE-8F6B-1908423C50F6}" type="pres">
      <dgm:prSet presAssocID="{C0A8F9B8-DB80-45FF-8E07-B28C48A5ACB9}" presName="thinLine2b" presStyleLbl="callout" presStyleIdx="4" presStyleCnt="6"/>
      <dgm:spPr/>
    </dgm:pt>
    <dgm:pt modelId="{22AA21B2-40BC-4167-A492-EE1686EF417D}" type="pres">
      <dgm:prSet presAssocID="{C0A8F9B8-DB80-45FF-8E07-B28C48A5ACB9}" presName="vertSpace2b" presStyleCnt="0"/>
      <dgm:spPr/>
    </dgm:pt>
    <dgm:pt modelId="{207BBB08-891B-4949-B065-EF3803FD9ED1}" type="pres">
      <dgm:prSet presAssocID="{E67DAE8A-9122-4AEA-B26E-9E141E7AD977}" presName="horz2" presStyleCnt="0"/>
      <dgm:spPr/>
    </dgm:pt>
    <dgm:pt modelId="{5C1B009B-E80A-4D78-BB1D-143BBBF78A60}" type="pres">
      <dgm:prSet presAssocID="{E67DAE8A-9122-4AEA-B26E-9E141E7AD977}" presName="horzSpace2" presStyleCnt="0"/>
      <dgm:spPr/>
    </dgm:pt>
    <dgm:pt modelId="{B4C5372B-8EBD-4790-9802-8BE88E19B68C}" type="pres">
      <dgm:prSet presAssocID="{E67DAE8A-9122-4AEA-B26E-9E141E7AD977}" presName="tx2" presStyleLbl="revTx" presStyleIdx="6" presStyleCnt="7"/>
      <dgm:spPr/>
      <dgm:t>
        <a:bodyPr/>
        <a:lstStyle/>
        <a:p>
          <a:endParaRPr lang="ru-RU"/>
        </a:p>
      </dgm:t>
    </dgm:pt>
    <dgm:pt modelId="{FA753560-E8BB-4911-AE0E-089EB85F9B23}" type="pres">
      <dgm:prSet presAssocID="{E67DAE8A-9122-4AEA-B26E-9E141E7AD977}" presName="vert2" presStyleCnt="0"/>
      <dgm:spPr/>
    </dgm:pt>
    <dgm:pt modelId="{9942A5FB-94C6-4F2B-A4CE-CC6CE2431E21}" type="pres">
      <dgm:prSet presAssocID="{E67DAE8A-9122-4AEA-B26E-9E141E7AD977}" presName="thinLine2b" presStyleLbl="callout" presStyleIdx="5" presStyleCnt="6"/>
      <dgm:spPr/>
    </dgm:pt>
    <dgm:pt modelId="{17B774FE-D1C0-465E-AF44-2E4FE87DC5E1}" type="pres">
      <dgm:prSet presAssocID="{E67DAE8A-9122-4AEA-B26E-9E141E7AD977}" presName="vertSpace2b" presStyleCnt="0"/>
      <dgm:spPr/>
    </dgm:pt>
  </dgm:ptLst>
  <dgm:cxnLst>
    <dgm:cxn modelId="{9952BDF9-2A7D-407B-BE5A-5AB7048B55B9}" srcId="{FA50D353-4AD9-42F6-9CDB-2DAF42D96F5B}" destId="{AD0E03D1-C622-490A-A1C7-87EC06119763}" srcOrd="3" destOrd="0" parTransId="{17CCE8D5-E417-4975-A18D-3BB767082076}" sibTransId="{274801CA-7084-4AEC-9F65-10D11A96E4F9}"/>
    <dgm:cxn modelId="{70F142CF-0F9D-4825-8D22-9028EE4F64B1}" type="presOf" srcId="{A0AB329A-A1C3-4AD4-91D5-95D3F14552C2}" destId="{1E461BE9-EAA3-46DB-9BB2-E54DBA861440}" srcOrd="0" destOrd="0" presId="urn:microsoft.com/office/officeart/2008/layout/LinedList"/>
    <dgm:cxn modelId="{80C8CC7F-22B4-489C-9740-DF1F14A97E53}" srcId="{FA50D353-4AD9-42F6-9CDB-2DAF42D96F5B}" destId="{E67DAE8A-9122-4AEA-B26E-9E141E7AD977}" srcOrd="5" destOrd="0" parTransId="{50B19200-B15D-4C68-AD44-60EECD2865EF}" sibTransId="{B340163B-0D98-45FF-AAE1-70E3C3A2E3CC}"/>
    <dgm:cxn modelId="{A35C32F3-01AF-4001-9672-435620689547}" srcId="{D2E56D33-84F2-471B-A891-D77BD63622BD}" destId="{FA50D353-4AD9-42F6-9CDB-2DAF42D96F5B}" srcOrd="0" destOrd="0" parTransId="{905C0F8C-A4B2-478B-8FE0-056372007359}" sibTransId="{0A2CFE99-432D-47C1-AAA5-8A378CDBB141}"/>
    <dgm:cxn modelId="{E4610FE6-B135-4B9E-977C-83BB2A3FEC89}" type="presOf" srcId="{E67DAE8A-9122-4AEA-B26E-9E141E7AD977}" destId="{B4C5372B-8EBD-4790-9802-8BE88E19B68C}" srcOrd="0" destOrd="0" presId="urn:microsoft.com/office/officeart/2008/layout/LinedList"/>
    <dgm:cxn modelId="{77F18DEC-1C5D-433C-B31C-5F180E6386BE}" type="presOf" srcId="{2E6E9A92-F310-475B-8C73-1758BAD053A7}" destId="{E61EEACD-74EC-471C-8175-210629261636}" srcOrd="0" destOrd="0" presId="urn:microsoft.com/office/officeart/2008/layout/LinedList"/>
    <dgm:cxn modelId="{666397A5-3EE8-42CA-AC1C-477AE15F2E64}" type="presOf" srcId="{D2E56D33-84F2-471B-A891-D77BD63622BD}" destId="{24E76AF8-BF1A-4027-B58B-83545AF20171}" srcOrd="0" destOrd="0" presId="urn:microsoft.com/office/officeart/2008/layout/LinedList"/>
    <dgm:cxn modelId="{1B5D5FD4-CB9B-4CB8-8FC1-9A3E1FDEF1A0}" srcId="{FA50D353-4AD9-42F6-9CDB-2DAF42D96F5B}" destId="{27AB5147-D0A0-4A7B-95C8-B68425B89595}" srcOrd="2" destOrd="0" parTransId="{22556FAC-9546-4539-B3F8-663C39CB1627}" sibTransId="{079D36F1-C842-4163-B384-FF80EF7BA5A0}"/>
    <dgm:cxn modelId="{366198BA-0FCC-49E6-9D50-FCAACD195AB5}" type="presOf" srcId="{FA50D353-4AD9-42F6-9CDB-2DAF42D96F5B}" destId="{F9C1D6DA-F0EE-4A4E-B4E9-53B0A3F1F8BA}" srcOrd="0" destOrd="0" presId="urn:microsoft.com/office/officeart/2008/layout/LinedList"/>
    <dgm:cxn modelId="{7D44CB8D-BC27-4153-B9F8-37768266E7F7}" srcId="{FA50D353-4AD9-42F6-9CDB-2DAF42D96F5B}" destId="{A0AB329A-A1C3-4AD4-91D5-95D3F14552C2}" srcOrd="0" destOrd="0" parTransId="{247D49FA-7F7E-4024-95E3-737DC95A2D39}" sibTransId="{34CB6B3C-4FEF-44EB-B658-C80F285CE2F8}"/>
    <dgm:cxn modelId="{43B514DC-CF14-4D47-90DF-968DBEE456DC}" srcId="{FA50D353-4AD9-42F6-9CDB-2DAF42D96F5B}" destId="{2E6E9A92-F310-475B-8C73-1758BAD053A7}" srcOrd="1" destOrd="0" parTransId="{9A8E1F74-3B62-49B5-97E1-6A0379BB7135}" sibTransId="{4F74AAA4-0D07-4294-823F-9B1748B18403}"/>
    <dgm:cxn modelId="{98583FEA-C698-43C5-A0C5-BA7FAD690F25}" srcId="{FA50D353-4AD9-42F6-9CDB-2DAF42D96F5B}" destId="{C0A8F9B8-DB80-45FF-8E07-B28C48A5ACB9}" srcOrd="4" destOrd="0" parTransId="{02F708AE-A8ED-44B3-A9B1-1977076EB452}" sibTransId="{32D30608-4CDF-4DD2-A1FA-0E739A6D68CC}"/>
    <dgm:cxn modelId="{2F121756-81C6-403E-9E2D-6477440D9B65}" type="presOf" srcId="{27AB5147-D0A0-4A7B-95C8-B68425B89595}" destId="{F2355CAA-A316-4882-A3C7-9117D20174E4}" srcOrd="0" destOrd="0" presId="urn:microsoft.com/office/officeart/2008/layout/LinedList"/>
    <dgm:cxn modelId="{728BCA26-F99D-4E9A-A992-3D0D2A194BE3}" type="presOf" srcId="{AD0E03D1-C622-490A-A1C7-87EC06119763}" destId="{7B4C3C9A-776E-4181-946E-E3E8EF618935}" srcOrd="0" destOrd="0" presId="urn:microsoft.com/office/officeart/2008/layout/LinedList"/>
    <dgm:cxn modelId="{FF41486C-8CB7-451C-9052-9FD4C43BF29B}" type="presOf" srcId="{C0A8F9B8-DB80-45FF-8E07-B28C48A5ACB9}" destId="{78881FA4-A710-4F53-8BF2-43EAF26C2DE9}" srcOrd="0" destOrd="0" presId="urn:microsoft.com/office/officeart/2008/layout/LinedList"/>
    <dgm:cxn modelId="{7B37E69A-38F5-47BC-95D9-3F6708D96139}" type="presParOf" srcId="{24E76AF8-BF1A-4027-B58B-83545AF20171}" destId="{BADC63E4-8CB1-4641-8EF1-56914F2F8603}" srcOrd="0" destOrd="0" presId="urn:microsoft.com/office/officeart/2008/layout/LinedList"/>
    <dgm:cxn modelId="{5131F67D-17A2-428E-8B71-23538D33CE2E}" type="presParOf" srcId="{24E76AF8-BF1A-4027-B58B-83545AF20171}" destId="{8AD3EAF9-3D5A-4789-87F9-D677D9EDD12C}" srcOrd="1" destOrd="0" presId="urn:microsoft.com/office/officeart/2008/layout/LinedList"/>
    <dgm:cxn modelId="{261690A0-C218-4615-B1DC-D0D44B119CD6}" type="presParOf" srcId="{8AD3EAF9-3D5A-4789-87F9-D677D9EDD12C}" destId="{F9C1D6DA-F0EE-4A4E-B4E9-53B0A3F1F8BA}" srcOrd="0" destOrd="0" presId="urn:microsoft.com/office/officeart/2008/layout/LinedList"/>
    <dgm:cxn modelId="{2757F705-6805-47DF-B7CE-AB09484A7954}" type="presParOf" srcId="{8AD3EAF9-3D5A-4789-87F9-D677D9EDD12C}" destId="{C9460E89-D3DF-4500-BE5B-6F0FA0F073B0}" srcOrd="1" destOrd="0" presId="urn:microsoft.com/office/officeart/2008/layout/LinedList"/>
    <dgm:cxn modelId="{062DC78E-D88C-4415-830F-9501C58ABB96}" type="presParOf" srcId="{C9460E89-D3DF-4500-BE5B-6F0FA0F073B0}" destId="{1FBBF26D-38C1-4A18-B03B-ABB3529BDDCE}" srcOrd="0" destOrd="0" presId="urn:microsoft.com/office/officeart/2008/layout/LinedList"/>
    <dgm:cxn modelId="{9D42DD2C-3C6B-4001-8B53-26786F61C4E8}" type="presParOf" srcId="{C9460E89-D3DF-4500-BE5B-6F0FA0F073B0}" destId="{B3E34E34-0712-4C7A-BD17-2C43B87D543B}" srcOrd="1" destOrd="0" presId="urn:microsoft.com/office/officeart/2008/layout/LinedList"/>
    <dgm:cxn modelId="{02D87138-54DB-4496-ADB4-36106E5C8B27}" type="presParOf" srcId="{B3E34E34-0712-4C7A-BD17-2C43B87D543B}" destId="{5D613FBA-3236-45D7-9C96-5943648C9BED}" srcOrd="0" destOrd="0" presId="urn:microsoft.com/office/officeart/2008/layout/LinedList"/>
    <dgm:cxn modelId="{294402A6-0F9E-4974-9049-CC6E3B78E2AE}" type="presParOf" srcId="{B3E34E34-0712-4C7A-BD17-2C43B87D543B}" destId="{1E461BE9-EAA3-46DB-9BB2-E54DBA861440}" srcOrd="1" destOrd="0" presId="urn:microsoft.com/office/officeart/2008/layout/LinedList"/>
    <dgm:cxn modelId="{E735CFDD-06FD-458E-A969-7D60E04E1D0F}" type="presParOf" srcId="{B3E34E34-0712-4C7A-BD17-2C43B87D543B}" destId="{07990AED-2706-4B59-928D-A93BE58EDC33}" srcOrd="2" destOrd="0" presId="urn:microsoft.com/office/officeart/2008/layout/LinedList"/>
    <dgm:cxn modelId="{BA903572-CBE1-4BE6-8FC9-6F07CF7F2797}" type="presParOf" srcId="{C9460E89-D3DF-4500-BE5B-6F0FA0F073B0}" destId="{CEA0DC05-E840-4F19-B793-9AECD1070B5A}" srcOrd="2" destOrd="0" presId="urn:microsoft.com/office/officeart/2008/layout/LinedList"/>
    <dgm:cxn modelId="{4295D75D-98DF-4A5F-9B7D-93A415CC3C71}" type="presParOf" srcId="{C9460E89-D3DF-4500-BE5B-6F0FA0F073B0}" destId="{FAF069E3-8917-44E6-AC2C-B500BE12730C}" srcOrd="3" destOrd="0" presId="urn:microsoft.com/office/officeart/2008/layout/LinedList"/>
    <dgm:cxn modelId="{54E030E3-E270-49A1-B240-092ED699434B}" type="presParOf" srcId="{C9460E89-D3DF-4500-BE5B-6F0FA0F073B0}" destId="{4FBA1C8F-FE0B-41A6-B83C-A38277EA5325}" srcOrd="4" destOrd="0" presId="urn:microsoft.com/office/officeart/2008/layout/LinedList"/>
    <dgm:cxn modelId="{E86E3299-13A5-45A8-A02A-53D52D85C6EA}" type="presParOf" srcId="{4FBA1C8F-FE0B-41A6-B83C-A38277EA5325}" destId="{3EA61E93-FA23-4866-BF0A-E758CFD2F783}" srcOrd="0" destOrd="0" presId="urn:microsoft.com/office/officeart/2008/layout/LinedList"/>
    <dgm:cxn modelId="{9B855603-AB8C-4615-A6AA-B6167BC031BC}" type="presParOf" srcId="{4FBA1C8F-FE0B-41A6-B83C-A38277EA5325}" destId="{E61EEACD-74EC-471C-8175-210629261636}" srcOrd="1" destOrd="0" presId="urn:microsoft.com/office/officeart/2008/layout/LinedList"/>
    <dgm:cxn modelId="{53AE74E4-BD0E-41DB-AC3F-397BA18E2C62}" type="presParOf" srcId="{4FBA1C8F-FE0B-41A6-B83C-A38277EA5325}" destId="{7B3A0924-5B70-400C-B30E-4E8B613E2C43}" srcOrd="2" destOrd="0" presId="urn:microsoft.com/office/officeart/2008/layout/LinedList"/>
    <dgm:cxn modelId="{A80E964A-4634-4E5D-9AB4-8DD488F322C7}" type="presParOf" srcId="{C9460E89-D3DF-4500-BE5B-6F0FA0F073B0}" destId="{504915CD-68D6-407B-B0BC-AF6848CD2EB8}" srcOrd="5" destOrd="0" presId="urn:microsoft.com/office/officeart/2008/layout/LinedList"/>
    <dgm:cxn modelId="{D74BC902-9141-42AC-AE33-5C4DECC6146F}" type="presParOf" srcId="{C9460E89-D3DF-4500-BE5B-6F0FA0F073B0}" destId="{B9D7EA05-7481-4BE8-AB0C-66E52DC06AEC}" srcOrd="6" destOrd="0" presId="urn:microsoft.com/office/officeart/2008/layout/LinedList"/>
    <dgm:cxn modelId="{7E8CA827-E84C-41A2-9F08-2760F710B3EC}" type="presParOf" srcId="{C9460E89-D3DF-4500-BE5B-6F0FA0F073B0}" destId="{D6EDC4DD-0851-48C3-BA29-3C88EC2559B0}" srcOrd="7" destOrd="0" presId="urn:microsoft.com/office/officeart/2008/layout/LinedList"/>
    <dgm:cxn modelId="{827291D8-AD71-4DC6-9920-E1EE497F833E}" type="presParOf" srcId="{D6EDC4DD-0851-48C3-BA29-3C88EC2559B0}" destId="{D4166246-FE07-4206-A881-4239FA2A368F}" srcOrd="0" destOrd="0" presId="urn:microsoft.com/office/officeart/2008/layout/LinedList"/>
    <dgm:cxn modelId="{85895FE7-8801-44C3-B9BA-604F5D3FF587}" type="presParOf" srcId="{D6EDC4DD-0851-48C3-BA29-3C88EC2559B0}" destId="{F2355CAA-A316-4882-A3C7-9117D20174E4}" srcOrd="1" destOrd="0" presId="urn:microsoft.com/office/officeart/2008/layout/LinedList"/>
    <dgm:cxn modelId="{2CB9FC73-E5B5-4B9C-82DD-848BCE20C6AD}" type="presParOf" srcId="{D6EDC4DD-0851-48C3-BA29-3C88EC2559B0}" destId="{7AE1F52F-7823-46D0-8D93-CCBC29BEB29C}" srcOrd="2" destOrd="0" presId="urn:microsoft.com/office/officeart/2008/layout/LinedList"/>
    <dgm:cxn modelId="{42D6BEFB-8869-48D7-A754-CBCCA28B0FCF}" type="presParOf" srcId="{C9460E89-D3DF-4500-BE5B-6F0FA0F073B0}" destId="{398F7979-8244-450E-9A7C-BF17BFE0E524}" srcOrd="8" destOrd="0" presId="urn:microsoft.com/office/officeart/2008/layout/LinedList"/>
    <dgm:cxn modelId="{CD02F876-CE29-4E8F-AF4B-5FA3BC083A75}" type="presParOf" srcId="{C9460E89-D3DF-4500-BE5B-6F0FA0F073B0}" destId="{76B98B9B-7747-46EC-AA8D-D48B891CFE41}" srcOrd="9" destOrd="0" presId="urn:microsoft.com/office/officeart/2008/layout/LinedList"/>
    <dgm:cxn modelId="{7210E9B2-B581-4998-9A1B-D56B4F3F2C68}" type="presParOf" srcId="{C9460E89-D3DF-4500-BE5B-6F0FA0F073B0}" destId="{4901295E-8A8E-47DC-8B3A-A4396E462ABC}" srcOrd="10" destOrd="0" presId="urn:microsoft.com/office/officeart/2008/layout/LinedList"/>
    <dgm:cxn modelId="{27143868-D17E-44C8-A6FA-3C935FD810C8}" type="presParOf" srcId="{4901295E-8A8E-47DC-8B3A-A4396E462ABC}" destId="{1E9939B3-D18F-4A9E-ABDC-13D51B5F006D}" srcOrd="0" destOrd="0" presId="urn:microsoft.com/office/officeart/2008/layout/LinedList"/>
    <dgm:cxn modelId="{40484E75-6106-4622-ACEC-2E58EC74099D}" type="presParOf" srcId="{4901295E-8A8E-47DC-8B3A-A4396E462ABC}" destId="{7B4C3C9A-776E-4181-946E-E3E8EF618935}" srcOrd="1" destOrd="0" presId="urn:microsoft.com/office/officeart/2008/layout/LinedList"/>
    <dgm:cxn modelId="{0B322028-63F3-4B3A-B712-B39424DDADD9}" type="presParOf" srcId="{4901295E-8A8E-47DC-8B3A-A4396E462ABC}" destId="{3F22A47D-919D-4AA6-BE20-C00BDD3506C9}" srcOrd="2" destOrd="0" presId="urn:microsoft.com/office/officeart/2008/layout/LinedList"/>
    <dgm:cxn modelId="{D3FCD70D-D642-4785-94D3-78844CB087D9}" type="presParOf" srcId="{C9460E89-D3DF-4500-BE5B-6F0FA0F073B0}" destId="{21E755C8-472D-4162-96FD-0D3170EB23BF}" srcOrd="11" destOrd="0" presId="urn:microsoft.com/office/officeart/2008/layout/LinedList"/>
    <dgm:cxn modelId="{64F6EDCF-05AE-4AEE-AAB5-A4BFA2479106}" type="presParOf" srcId="{C9460E89-D3DF-4500-BE5B-6F0FA0F073B0}" destId="{F5477902-6C5C-4E3E-B898-CB2F68A03078}" srcOrd="12" destOrd="0" presId="urn:microsoft.com/office/officeart/2008/layout/LinedList"/>
    <dgm:cxn modelId="{B57122DF-3DAA-4771-ADDB-83171D0EF8B2}" type="presParOf" srcId="{C9460E89-D3DF-4500-BE5B-6F0FA0F073B0}" destId="{AF4DD251-5265-43F0-B83E-C04E5E0348B3}" srcOrd="13" destOrd="0" presId="urn:microsoft.com/office/officeart/2008/layout/LinedList"/>
    <dgm:cxn modelId="{E9FFAEF0-C90E-4E17-9711-6666C79A930F}" type="presParOf" srcId="{AF4DD251-5265-43F0-B83E-C04E5E0348B3}" destId="{C2ED6F25-B304-4B41-B3A6-4E50373F9B8E}" srcOrd="0" destOrd="0" presId="urn:microsoft.com/office/officeart/2008/layout/LinedList"/>
    <dgm:cxn modelId="{B95B2A9A-DAB5-4A25-9C34-92115C4EE8F0}" type="presParOf" srcId="{AF4DD251-5265-43F0-B83E-C04E5E0348B3}" destId="{78881FA4-A710-4F53-8BF2-43EAF26C2DE9}" srcOrd="1" destOrd="0" presId="urn:microsoft.com/office/officeart/2008/layout/LinedList"/>
    <dgm:cxn modelId="{5EC18CB2-2C4D-467A-A306-430E9B2B2718}" type="presParOf" srcId="{AF4DD251-5265-43F0-B83E-C04E5E0348B3}" destId="{D1C98E27-F830-4235-92C2-BE5F8384C35D}" srcOrd="2" destOrd="0" presId="urn:microsoft.com/office/officeart/2008/layout/LinedList"/>
    <dgm:cxn modelId="{BC4F2279-58C5-4121-AA38-A2E836BA2A96}" type="presParOf" srcId="{C9460E89-D3DF-4500-BE5B-6F0FA0F073B0}" destId="{70856604-5CDB-41DE-8F6B-1908423C50F6}" srcOrd="14" destOrd="0" presId="urn:microsoft.com/office/officeart/2008/layout/LinedList"/>
    <dgm:cxn modelId="{98A56E2C-29E1-4497-A3A9-7764D71788E6}" type="presParOf" srcId="{C9460E89-D3DF-4500-BE5B-6F0FA0F073B0}" destId="{22AA21B2-40BC-4167-A492-EE1686EF417D}" srcOrd="15" destOrd="0" presId="urn:microsoft.com/office/officeart/2008/layout/LinedList"/>
    <dgm:cxn modelId="{E568B053-4818-4FC5-AEC5-4153DC3D8196}" type="presParOf" srcId="{C9460E89-D3DF-4500-BE5B-6F0FA0F073B0}" destId="{207BBB08-891B-4949-B065-EF3803FD9ED1}" srcOrd="16" destOrd="0" presId="urn:microsoft.com/office/officeart/2008/layout/LinedList"/>
    <dgm:cxn modelId="{523C463E-E9F9-4047-A68D-AC0688B96051}" type="presParOf" srcId="{207BBB08-891B-4949-B065-EF3803FD9ED1}" destId="{5C1B009B-E80A-4D78-BB1D-143BBBF78A60}" srcOrd="0" destOrd="0" presId="urn:microsoft.com/office/officeart/2008/layout/LinedList"/>
    <dgm:cxn modelId="{88A5D07A-5E43-4CF2-876E-018D63C9E35D}" type="presParOf" srcId="{207BBB08-891B-4949-B065-EF3803FD9ED1}" destId="{B4C5372B-8EBD-4790-9802-8BE88E19B68C}" srcOrd="1" destOrd="0" presId="urn:microsoft.com/office/officeart/2008/layout/LinedList"/>
    <dgm:cxn modelId="{1DF9AF75-8C23-424D-AB0A-C2430D0760C7}" type="presParOf" srcId="{207BBB08-891B-4949-B065-EF3803FD9ED1}" destId="{FA753560-E8BB-4911-AE0E-089EB85F9B23}" srcOrd="2" destOrd="0" presId="urn:microsoft.com/office/officeart/2008/layout/LinedList"/>
    <dgm:cxn modelId="{4B003F7D-8671-43B1-9699-9252F99DCF09}" type="presParOf" srcId="{C9460E89-D3DF-4500-BE5B-6F0FA0F073B0}" destId="{9942A5FB-94C6-4F2B-A4CE-CC6CE2431E21}" srcOrd="17" destOrd="0" presId="urn:microsoft.com/office/officeart/2008/layout/LinedList"/>
    <dgm:cxn modelId="{74513210-4E11-49D9-B5A9-AFBB3BF4AA8F}" type="presParOf" srcId="{C9460E89-D3DF-4500-BE5B-6F0FA0F073B0}" destId="{17B774FE-D1C0-465E-AF44-2E4FE87DC5E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57B1F-243E-4E4B-A375-26A4B50C4586}" type="doc">
      <dgm:prSet loTypeId="urn:microsoft.com/office/officeart/2005/8/layout/chevron2" loCatId="process" qsTypeId="urn:microsoft.com/office/officeart/2005/8/quickstyle/simple1#9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F9BE69-1DA4-4196-A4C8-B0543847E1D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D1FD6-F8E8-4E61-86A8-BAB7739B9719}" type="parTrans" cxnId="{2A462E92-C9E8-4D02-AA08-FE5A95DEA07A}">
      <dgm:prSet/>
      <dgm:spPr/>
      <dgm:t>
        <a:bodyPr/>
        <a:lstStyle/>
        <a:p>
          <a:endParaRPr lang="ru-RU"/>
        </a:p>
      </dgm:t>
    </dgm:pt>
    <dgm:pt modelId="{08FF31A8-AA74-4BB9-A973-B0AEA83E9627}" type="sibTrans" cxnId="{2A462E92-C9E8-4D02-AA08-FE5A95DEA07A}">
      <dgm:prSet/>
      <dgm:spPr/>
      <dgm:t>
        <a:bodyPr/>
        <a:lstStyle/>
        <a:p>
          <a:endParaRPr lang="ru-RU"/>
        </a:p>
      </dgm:t>
    </dgm:pt>
    <dgm:pt modelId="{6541E8AB-2079-4F51-A4DD-F320DD31AE7E}">
      <dgm:prSet phldrT="[Текст]" custT="1"/>
      <dgm:spPr/>
      <dgm:t>
        <a:bodyPr/>
        <a:lstStyle/>
        <a:p>
          <a:r>
            <a:rPr lang="ru-RU" alt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Наб. реки Фонтанки, д.14 каб.17, Комитет общего и професс</a:t>
          </a:r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ионального образования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3B85B-BE71-452E-B943-941F23993D26}" type="parTrans" cxnId="{73DA59AC-C46C-4DA6-9961-C3CAC879250C}">
      <dgm:prSet/>
      <dgm:spPr/>
      <dgm:t>
        <a:bodyPr/>
        <a:lstStyle/>
        <a:p>
          <a:endParaRPr lang="ru-RU"/>
        </a:p>
      </dgm:t>
    </dgm:pt>
    <dgm:pt modelId="{DFCF74CF-43DF-4753-8FA3-F869469F7807}" type="sibTrans" cxnId="{73DA59AC-C46C-4DA6-9961-C3CAC879250C}">
      <dgm:prSet/>
      <dgm:spPr/>
      <dgm:t>
        <a:bodyPr/>
        <a:lstStyle/>
        <a:p>
          <a:endParaRPr lang="ru-RU"/>
        </a:p>
      </dgm:t>
    </dgm:pt>
    <dgm:pt modelId="{DE3435B8-6901-44DC-8593-00494AF04AC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Часы приема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A06FB-6BB0-4391-B630-D41C31824A0B}" type="parTrans" cxnId="{517F374B-D788-44B2-9183-67760A563F23}">
      <dgm:prSet/>
      <dgm:spPr/>
      <dgm:t>
        <a:bodyPr/>
        <a:lstStyle/>
        <a:p>
          <a:endParaRPr lang="ru-RU"/>
        </a:p>
      </dgm:t>
    </dgm:pt>
    <dgm:pt modelId="{F9AF6628-D587-4ED2-AB9C-7525CF69A965}" type="sibTrans" cxnId="{517F374B-D788-44B2-9183-67760A563F23}">
      <dgm:prSet/>
      <dgm:spPr/>
      <dgm:t>
        <a:bodyPr/>
        <a:lstStyle/>
        <a:p>
          <a:endParaRPr lang="ru-RU"/>
        </a:p>
      </dgm:t>
    </dgm:pt>
    <dgm:pt modelId="{4ADA6CD7-D372-411F-A8FC-B231BC32324F}">
      <dgm:prSet phldrT="[Текст]"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 с 09.00 до 18.00 ,</a:t>
          </a:r>
          <a:endParaRPr lang="ru-RU" sz="1400" dirty="0"/>
        </a:p>
      </dgm:t>
    </dgm:pt>
    <dgm:pt modelId="{7440A67A-6F91-4E3B-9B92-1F256F3BF3C1}" type="parTrans" cxnId="{BF76E961-BD8C-4019-B7F1-227C6A73C7AB}">
      <dgm:prSet/>
      <dgm:spPr/>
      <dgm:t>
        <a:bodyPr/>
        <a:lstStyle/>
        <a:p>
          <a:endParaRPr lang="ru-RU"/>
        </a:p>
      </dgm:t>
    </dgm:pt>
    <dgm:pt modelId="{5AD4459B-56AE-4A9C-801C-BB97C0422144}" type="sibTrans" cxnId="{BF76E961-BD8C-4019-B7F1-227C6A73C7AB}">
      <dgm:prSet/>
      <dgm:spPr/>
      <dgm:t>
        <a:bodyPr/>
        <a:lstStyle/>
        <a:p>
          <a:endParaRPr lang="ru-RU"/>
        </a:p>
      </dgm:t>
    </dgm:pt>
    <dgm:pt modelId="{BC32B0E9-21FA-46EE-B1A9-3E4B79F954C7}">
      <dgm:prSet phldrT="[Текст]"/>
      <dgm:spPr/>
      <dgm:t>
        <a:bodyPr/>
        <a:lstStyle/>
        <a:p>
          <a:r>
            <a: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47210-D3E6-4238-B856-9E26E592C5D7}" type="parTrans" cxnId="{4F0BD6CB-4EBC-4F9A-ACDA-0BC3CD347CCE}">
      <dgm:prSet/>
      <dgm:spPr/>
      <dgm:t>
        <a:bodyPr/>
        <a:lstStyle/>
        <a:p>
          <a:endParaRPr lang="ru-RU"/>
        </a:p>
      </dgm:t>
    </dgm:pt>
    <dgm:pt modelId="{9D910EE3-8B2B-48A8-BF02-BA93C17F8747}" type="sibTrans" cxnId="{4F0BD6CB-4EBC-4F9A-ACDA-0BC3CD347CCE}">
      <dgm:prSet/>
      <dgm:spPr/>
      <dgm:t>
        <a:bodyPr/>
        <a:lstStyle/>
        <a:p>
          <a:endParaRPr lang="ru-RU"/>
        </a:p>
      </dgm:t>
    </dgm:pt>
    <dgm:pt modelId="{B6D113B9-8FBD-4C25-A9CA-F0C1FE13EF4B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Многофункциональные центры (МФЦ)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2BE65-E70C-44F3-9949-16C27DD13C6E}" type="parTrans" cxnId="{74B34ED8-9371-4021-8259-F82E3F1E361B}">
      <dgm:prSet/>
      <dgm:spPr/>
      <dgm:t>
        <a:bodyPr/>
        <a:lstStyle/>
        <a:p>
          <a:endParaRPr lang="ru-RU"/>
        </a:p>
      </dgm:t>
    </dgm:pt>
    <dgm:pt modelId="{FE9A5CC0-7F73-424B-A771-8A800DD8ED09}" type="sibTrans" cxnId="{74B34ED8-9371-4021-8259-F82E3F1E361B}">
      <dgm:prSet/>
      <dgm:spPr/>
      <dgm:t>
        <a:bodyPr/>
        <a:lstStyle/>
        <a:p>
          <a:endParaRPr lang="ru-RU"/>
        </a:p>
      </dgm:t>
    </dgm:pt>
    <dgm:pt modelId="{AAC50BDD-A832-404C-BB1B-36D2AF6EE50F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телефон для МФЦ  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8 800 301 47 47 </a:t>
          </a:r>
          <a:r>
            <a: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(звонок по России бесплатный)</a:t>
          </a:r>
          <a:endParaRPr lang="ru-RU" sz="1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AFF32-D47D-49AD-B921-3184B1463C86}" type="parTrans" cxnId="{74713BC8-9491-4517-B38B-FFACEDDB1081}">
      <dgm:prSet/>
      <dgm:spPr/>
      <dgm:t>
        <a:bodyPr/>
        <a:lstStyle/>
        <a:p>
          <a:endParaRPr lang="ru-RU"/>
        </a:p>
      </dgm:t>
    </dgm:pt>
    <dgm:pt modelId="{81256DEE-AE07-4410-BD5F-12E414A95238}" type="sibTrans" cxnId="{74713BC8-9491-4517-B38B-FFACEDDB1081}">
      <dgm:prSet/>
      <dgm:spPr/>
      <dgm:t>
        <a:bodyPr/>
        <a:lstStyle/>
        <a:p>
          <a:endParaRPr lang="ru-RU"/>
        </a:p>
      </dgm:t>
    </dgm:pt>
    <dgm:pt modelId="{1EC0665D-6FC6-466B-A9D6-3EBC12E3EF66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 с 09.00 до 17.00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BC06C-4513-4BC2-B019-E1D19C1DCF43}" type="parTrans" cxnId="{024C7637-1FCC-461F-9D56-EB79353C4AA1}">
      <dgm:prSet/>
      <dgm:spPr/>
      <dgm:t>
        <a:bodyPr/>
        <a:lstStyle/>
        <a:p>
          <a:endParaRPr lang="ru-RU"/>
        </a:p>
      </dgm:t>
    </dgm:pt>
    <dgm:pt modelId="{B5DE8754-CE3F-4980-82B6-07F4ECA0FE2A}" type="sibTrans" cxnId="{024C7637-1FCC-461F-9D56-EB79353C4AA1}">
      <dgm:prSet/>
      <dgm:spPr/>
      <dgm:t>
        <a:bodyPr/>
        <a:lstStyle/>
        <a:p>
          <a:endParaRPr lang="ru-RU"/>
        </a:p>
      </dgm:t>
    </dgm:pt>
    <dgm:pt modelId="{0CFF9926-E934-4990-9576-219214BFED05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(обед с.12.30 - 13.30), 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9F8FF-2866-4B6B-840D-58D9C2BC4665}" type="parTrans" cxnId="{8C1BDC7F-B2A5-41E3-9A7E-78F198128321}">
      <dgm:prSet/>
      <dgm:spPr/>
      <dgm:t>
        <a:bodyPr/>
        <a:lstStyle/>
        <a:p>
          <a:endParaRPr lang="ru-RU"/>
        </a:p>
      </dgm:t>
    </dgm:pt>
    <dgm:pt modelId="{4058B549-8FEC-4E78-8C4B-71684CCD45A9}" type="sibTrans" cxnId="{8C1BDC7F-B2A5-41E3-9A7E-78F198128321}">
      <dgm:prSet/>
      <dgm:spPr/>
      <dgm:t>
        <a:bodyPr/>
        <a:lstStyle/>
        <a:p>
          <a:endParaRPr lang="ru-RU"/>
        </a:p>
      </dgm:t>
    </dgm:pt>
    <dgm:pt modelId="{20D09D39-EA53-4845-85DA-5A618DE30BA1}">
      <dgm:prSet custT="1"/>
      <dgm:spPr/>
      <dgm:t>
        <a:bodyPr/>
        <a:lstStyle/>
        <a:p>
          <a:r>
            <a: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выходной: суббота, воскресенье</a:t>
          </a:r>
          <a:endParaRPr lang="ru-RU" alt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5B272-7228-4314-AA16-9D0E5E3650B2}" type="parTrans" cxnId="{29BEA1E9-81CF-4F55-A6BD-CBE8D1B415EC}">
      <dgm:prSet/>
      <dgm:spPr/>
      <dgm:t>
        <a:bodyPr/>
        <a:lstStyle/>
        <a:p>
          <a:endParaRPr lang="ru-RU"/>
        </a:p>
      </dgm:t>
    </dgm:pt>
    <dgm:pt modelId="{F2E177AB-5504-4785-BE13-D68EDE950D66}" type="sibTrans" cxnId="{29BEA1E9-81CF-4F55-A6BD-CBE8D1B415EC}">
      <dgm:prSet/>
      <dgm:spPr/>
      <dgm:t>
        <a:bodyPr/>
        <a:lstStyle/>
        <a:p>
          <a:endParaRPr lang="ru-RU"/>
        </a:p>
      </dgm:t>
    </dgm:pt>
    <dgm:pt modelId="{A6A765CE-9113-4894-BC55-2F72311D1AAA}">
      <dgm:prSet custT="1"/>
      <dgm:spPr/>
      <dgm:t>
        <a:bodyPr/>
        <a:lstStyle/>
        <a:p>
          <a:r>
            <a:rPr lang="ru-RU" alt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(812) 272 42 27</a:t>
          </a:r>
        </a:p>
      </dgm:t>
    </dgm:pt>
    <dgm:pt modelId="{99E26285-480A-43AF-960E-0E2697CE0EE1}" type="parTrans" cxnId="{1F75D53B-604C-4734-AB9D-D8BFADECD00B}">
      <dgm:prSet/>
      <dgm:spPr/>
      <dgm:t>
        <a:bodyPr/>
        <a:lstStyle/>
        <a:p>
          <a:endParaRPr lang="ru-RU"/>
        </a:p>
      </dgm:t>
    </dgm:pt>
    <dgm:pt modelId="{D9C3A69D-1B1C-4570-8800-6458732EECE7}" type="sibTrans" cxnId="{1F75D53B-604C-4734-AB9D-D8BFADECD00B}">
      <dgm:prSet/>
      <dgm:spPr/>
      <dgm:t>
        <a:bodyPr/>
        <a:lstStyle/>
        <a:p>
          <a:endParaRPr lang="ru-RU"/>
        </a:p>
      </dgm:t>
    </dgm:pt>
    <dgm:pt modelId="{752B5021-2D74-4764-AE15-B13C24E71FF2}">
      <dgm:prSet custT="1"/>
      <dgm:spPr/>
      <dgm:t>
        <a:bodyPr/>
        <a:lstStyle/>
        <a:p>
          <a:endParaRPr lang="ru-RU" altLang="ru-RU" sz="1400" b="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0A61D-DF39-4F3C-B683-1B819B922900}" type="parTrans" cxnId="{4A5C2C57-A719-4C19-B616-1A9F5A7A9E56}">
      <dgm:prSet/>
      <dgm:spPr/>
      <dgm:t>
        <a:bodyPr/>
        <a:lstStyle/>
        <a:p>
          <a:endParaRPr lang="ru-RU"/>
        </a:p>
      </dgm:t>
    </dgm:pt>
    <dgm:pt modelId="{AD9672CB-6080-4C46-BB69-3CC07FA5D83F}" type="sibTrans" cxnId="{4A5C2C57-A719-4C19-B616-1A9F5A7A9E56}">
      <dgm:prSet/>
      <dgm:spPr/>
      <dgm:t>
        <a:bodyPr/>
        <a:lstStyle/>
        <a:p>
          <a:endParaRPr lang="ru-RU"/>
        </a:p>
      </dgm:t>
    </dgm:pt>
    <dgm:pt modelId="{585BC74F-5DED-4AE5-9822-52D9004022E8}">
      <dgm:prSet phldrT="[Текст]" custT="1"/>
      <dgm:spPr/>
      <dgm:t>
        <a:bodyPr/>
        <a:lstStyle/>
        <a:p>
          <a:r>
            <a:rPr lang="ru-RU" alt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(812) 273 07 72</a:t>
          </a:r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B72A2-98C9-4546-9254-A6D7F13EF7A3}" type="parTrans" cxnId="{89D18301-D31D-47BB-AAEC-2423F7D0735A}">
      <dgm:prSet/>
      <dgm:spPr/>
      <dgm:t>
        <a:bodyPr/>
        <a:lstStyle/>
        <a:p>
          <a:endParaRPr lang="ru-RU"/>
        </a:p>
      </dgm:t>
    </dgm:pt>
    <dgm:pt modelId="{2E7F9003-24AE-411D-A8EC-5543CEEB1CF4}" type="sibTrans" cxnId="{89D18301-D31D-47BB-AAEC-2423F7D0735A}">
      <dgm:prSet/>
      <dgm:spPr/>
      <dgm:t>
        <a:bodyPr/>
        <a:lstStyle/>
        <a:p>
          <a:endParaRPr lang="ru-RU"/>
        </a:p>
      </dgm:t>
    </dgm:pt>
    <dgm:pt modelId="{6FFE3973-6D72-4387-AE4B-B8B83157C0A7}">
      <dgm:prSet phldrT="[Текст]" custT="1"/>
      <dgm:spPr/>
      <dgm:t>
        <a:bodyPr/>
        <a:lstStyle/>
        <a:p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58222-20B7-4DDC-A812-05C5E70C184A}" type="parTrans" cxnId="{068A60CE-A2E0-472D-915F-7933A842395D}">
      <dgm:prSet/>
      <dgm:spPr/>
      <dgm:t>
        <a:bodyPr/>
        <a:lstStyle/>
        <a:p>
          <a:endParaRPr lang="ru-RU"/>
        </a:p>
      </dgm:t>
    </dgm:pt>
    <dgm:pt modelId="{1E5EC3DF-5D59-46C0-8EA8-257ADA599230}" type="sibTrans" cxnId="{068A60CE-A2E0-472D-915F-7933A842395D}">
      <dgm:prSet/>
      <dgm:spPr/>
      <dgm:t>
        <a:bodyPr/>
        <a:lstStyle/>
        <a:p>
          <a:endParaRPr lang="ru-RU"/>
        </a:p>
      </dgm:t>
    </dgm:pt>
    <dgm:pt modelId="{4ECB1358-8370-4227-B423-1E254208E80F}" type="pres">
      <dgm:prSet presAssocID="{4AD57B1F-243E-4E4B-A375-26A4B50C45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AC8C3-4465-4F88-A8D1-9B8BA85D8F92}" type="pres">
      <dgm:prSet presAssocID="{C5F9BE69-1DA4-4196-A4C8-B0543847E1DB}" presName="composite" presStyleCnt="0"/>
      <dgm:spPr/>
      <dgm:t>
        <a:bodyPr/>
        <a:lstStyle/>
        <a:p>
          <a:endParaRPr lang="ru-RU"/>
        </a:p>
      </dgm:t>
    </dgm:pt>
    <dgm:pt modelId="{8DB5393F-5E3C-4C69-A668-B756F9B385A6}" type="pres">
      <dgm:prSet presAssocID="{C5F9BE69-1DA4-4196-A4C8-B0543847E1DB}" presName="parentText" presStyleLbl="alignNode1" presStyleIdx="0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89734-216A-4C73-B2BA-2288DDF3A8EE}" type="pres">
      <dgm:prSet presAssocID="{C5F9BE69-1DA4-4196-A4C8-B0543847E1DB}" presName="descendantText" presStyleLbl="alignAcc1" presStyleIdx="0" presStyleCnt="3" custScaleX="9403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3679-ADC8-40D6-87CA-B75040347832}" type="pres">
      <dgm:prSet presAssocID="{08FF31A8-AA74-4BB9-A973-B0AEA83E9627}" presName="sp" presStyleCnt="0"/>
      <dgm:spPr/>
      <dgm:t>
        <a:bodyPr/>
        <a:lstStyle/>
        <a:p>
          <a:endParaRPr lang="ru-RU"/>
        </a:p>
      </dgm:t>
    </dgm:pt>
    <dgm:pt modelId="{B9EF9B74-DFB9-46F7-8F42-7B8979956AD5}" type="pres">
      <dgm:prSet presAssocID="{DE3435B8-6901-44DC-8593-00494AF04ACE}" presName="composite" presStyleCnt="0"/>
      <dgm:spPr/>
      <dgm:t>
        <a:bodyPr/>
        <a:lstStyle/>
        <a:p>
          <a:endParaRPr lang="ru-RU"/>
        </a:p>
      </dgm:t>
    </dgm:pt>
    <dgm:pt modelId="{7E510D60-1D2D-4CC0-92F0-E28670A941F8}" type="pres">
      <dgm:prSet presAssocID="{DE3435B8-6901-44DC-8593-00494AF04ACE}" presName="parentText" presStyleLbl="alignNode1" presStyleIdx="1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6996B-BB8A-4FEC-8A84-336FB942128E}" type="pres">
      <dgm:prSet presAssocID="{DE3435B8-6901-44DC-8593-00494AF04A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90C8-7CD9-4C08-B7A9-182BC837D502}" type="pres">
      <dgm:prSet presAssocID="{F9AF6628-D587-4ED2-AB9C-7525CF69A965}" presName="sp" presStyleCnt="0"/>
      <dgm:spPr/>
      <dgm:t>
        <a:bodyPr/>
        <a:lstStyle/>
        <a:p>
          <a:endParaRPr lang="ru-RU"/>
        </a:p>
      </dgm:t>
    </dgm:pt>
    <dgm:pt modelId="{5F315811-89B5-4B18-9D0A-FE5A4AA0B29C}" type="pres">
      <dgm:prSet presAssocID="{BC32B0E9-21FA-46EE-B1A9-3E4B79F954C7}" presName="composite" presStyleCnt="0"/>
      <dgm:spPr/>
      <dgm:t>
        <a:bodyPr/>
        <a:lstStyle/>
        <a:p>
          <a:endParaRPr lang="ru-RU"/>
        </a:p>
      </dgm:t>
    </dgm:pt>
    <dgm:pt modelId="{AD81CB99-015B-41D9-A048-7CA547A75639}" type="pres">
      <dgm:prSet presAssocID="{BC32B0E9-21FA-46EE-B1A9-3E4B79F954C7}" presName="parentText" presStyleLbl="alignNode1" presStyleIdx="2" presStyleCnt="3" custLinFactNeighborX="3435" custLinFactNeighborY="-4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4128-AD6F-4071-8933-88E4AA0EA98D}" type="pres">
      <dgm:prSet presAssocID="{BC32B0E9-21FA-46EE-B1A9-3E4B79F954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58B37-FE63-4F4F-8CA4-E7AF59E0E237}" type="presOf" srcId="{4ADA6CD7-D372-411F-A8FC-B231BC32324F}" destId="{ED46996B-BB8A-4FEC-8A84-336FB942128E}" srcOrd="0" destOrd="0" presId="urn:microsoft.com/office/officeart/2005/8/layout/chevron2"/>
    <dgm:cxn modelId="{45A1FEE2-2844-4D61-8B6F-7E1407296222}" type="presOf" srcId="{752B5021-2D74-4764-AE15-B13C24E71FF2}" destId="{13B89734-216A-4C73-B2BA-2288DDF3A8EE}" srcOrd="0" destOrd="4" presId="urn:microsoft.com/office/officeart/2005/8/layout/chevron2"/>
    <dgm:cxn modelId="{4A5C2C57-A719-4C19-B616-1A9F5A7A9E56}" srcId="{C5F9BE69-1DA4-4196-A4C8-B0543847E1DB}" destId="{752B5021-2D74-4764-AE15-B13C24E71FF2}" srcOrd="4" destOrd="0" parTransId="{FC30A61D-DF39-4F3C-B683-1B819B922900}" sibTransId="{AD9672CB-6080-4C46-BB69-3CC07FA5D83F}"/>
    <dgm:cxn modelId="{74B34ED8-9371-4021-8259-F82E3F1E361B}" srcId="{BC32B0E9-21FA-46EE-B1A9-3E4B79F954C7}" destId="{B6D113B9-8FBD-4C25-A9CA-F0C1FE13EF4B}" srcOrd="0" destOrd="0" parTransId="{B302BE65-E70C-44F3-9949-16C27DD13C6E}" sibTransId="{FE9A5CC0-7F73-424B-A771-8A800DD8ED09}"/>
    <dgm:cxn modelId="{74713BC8-9491-4517-B38B-FFACEDDB1081}" srcId="{BC32B0E9-21FA-46EE-B1A9-3E4B79F954C7}" destId="{AAC50BDD-A832-404C-BB1B-36D2AF6EE50F}" srcOrd="1" destOrd="0" parTransId="{B90AFF32-D47D-49AD-B921-3184B1463C86}" sibTransId="{81256DEE-AE07-4410-BD5F-12E414A95238}"/>
    <dgm:cxn modelId="{89D18301-D31D-47BB-AAEC-2423F7D0735A}" srcId="{C5F9BE69-1DA4-4196-A4C8-B0543847E1DB}" destId="{585BC74F-5DED-4AE5-9822-52D9004022E8}" srcOrd="2" destOrd="0" parTransId="{C49B72A2-98C9-4546-9254-A6D7F13EF7A3}" sibTransId="{2E7F9003-24AE-411D-A8EC-5543CEEB1CF4}"/>
    <dgm:cxn modelId="{8C1BDC7F-B2A5-41E3-9A7E-78F198128321}" srcId="{DE3435B8-6901-44DC-8593-00494AF04ACE}" destId="{0CFF9926-E934-4990-9576-219214BFED05}" srcOrd="2" destOrd="0" parTransId="{DBD9F8FF-2866-4B6B-840D-58D9C2BC4665}" sibTransId="{4058B549-8FEC-4E78-8C4B-71684CCD45A9}"/>
    <dgm:cxn modelId="{F2DBCC4E-1FCF-4F7F-8388-15900F6F4111}" type="presOf" srcId="{20D09D39-EA53-4845-85DA-5A618DE30BA1}" destId="{ED46996B-BB8A-4FEC-8A84-336FB942128E}" srcOrd="0" destOrd="3" presId="urn:microsoft.com/office/officeart/2005/8/layout/chevron2"/>
    <dgm:cxn modelId="{024C7637-1FCC-461F-9D56-EB79353C4AA1}" srcId="{DE3435B8-6901-44DC-8593-00494AF04ACE}" destId="{1EC0665D-6FC6-466B-A9D6-3EBC12E3EF66}" srcOrd="1" destOrd="0" parTransId="{28EBC06C-4513-4BC2-B019-E1D19C1DCF43}" sibTransId="{B5DE8754-CE3F-4980-82B6-07F4ECA0FE2A}"/>
    <dgm:cxn modelId="{77947322-C622-40F8-9C95-72FA9B27D26C}" type="presOf" srcId="{BC32B0E9-21FA-46EE-B1A9-3E4B79F954C7}" destId="{AD81CB99-015B-41D9-A048-7CA547A75639}" srcOrd="0" destOrd="0" presId="urn:microsoft.com/office/officeart/2005/8/layout/chevron2"/>
    <dgm:cxn modelId="{A933B217-5A31-4963-B299-135D95670437}" type="presOf" srcId="{B6D113B9-8FBD-4C25-A9CA-F0C1FE13EF4B}" destId="{14104128-AD6F-4071-8933-88E4AA0EA98D}" srcOrd="0" destOrd="0" presId="urn:microsoft.com/office/officeart/2005/8/layout/chevron2"/>
    <dgm:cxn modelId="{91B063DB-6848-4C40-9FE1-0FC10A388C64}" type="presOf" srcId="{585BC74F-5DED-4AE5-9822-52D9004022E8}" destId="{13B89734-216A-4C73-B2BA-2288DDF3A8EE}" srcOrd="0" destOrd="2" presId="urn:microsoft.com/office/officeart/2005/8/layout/chevron2"/>
    <dgm:cxn modelId="{316DA156-29EE-438D-8C4A-83C6DB6AC2DC}" type="presOf" srcId="{6FFE3973-6D72-4387-AE4B-B8B83157C0A7}" destId="{13B89734-216A-4C73-B2BA-2288DDF3A8EE}" srcOrd="0" destOrd="0" presId="urn:microsoft.com/office/officeart/2005/8/layout/chevron2"/>
    <dgm:cxn modelId="{E92264A9-3FA8-41E7-B150-57FD31ABAE49}" type="presOf" srcId="{0CFF9926-E934-4990-9576-219214BFED05}" destId="{ED46996B-BB8A-4FEC-8A84-336FB942128E}" srcOrd="0" destOrd="2" presId="urn:microsoft.com/office/officeart/2005/8/layout/chevron2"/>
    <dgm:cxn modelId="{29BEA1E9-81CF-4F55-A6BD-CBE8D1B415EC}" srcId="{DE3435B8-6901-44DC-8593-00494AF04ACE}" destId="{20D09D39-EA53-4845-85DA-5A618DE30BA1}" srcOrd="3" destOrd="0" parTransId="{EA75B272-7228-4314-AA16-9D0E5E3650B2}" sibTransId="{F2E177AB-5504-4785-BE13-D68EDE950D66}"/>
    <dgm:cxn modelId="{068A60CE-A2E0-472D-915F-7933A842395D}" srcId="{C5F9BE69-1DA4-4196-A4C8-B0543847E1DB}" destId="{6FFE3973-6D72-4387-AE4B-B8B83157C0A7}" srcOrd="0" destOrd="0" parTransId="{99658222-20B7-4DDC-A812-05C5E70C184A}" sibTransId="{1E5EC3DF-5D59-46C0-8EA8-257ADA599230}"/>
    <dgm:cxn modelId="{9F085DFE-2D67-4E42-9BED-5AE72E12DC62}" type="presOf" srcId="{A6A765CE-9113-4894-BC55-2F72311D1AAA}" destId="{13B89734-216A-4C73-B2BA-2288DDF3A8EE}" srcOrd="0" destOrd="3" presId="urn:microsoft.com/office/officeart/2005/8/layout/chevron2"/>
    <dgm:cxn modelId="{73DA59AC-C46C-4DA6-9961-C3CAC879250C}" srcId="{C5F9BE69-1DA4-4196-A4C8-B0543847E1DB}" destId="{6541E8AB-2079-4F51-A4DD-F320DD31AE7E}" srcOrd="1" destOrd="0" parTransId="{BB93B85B-BE71-452E-B943-941F23993D26}" sibTransId="{DFCF74CF-43DF-4753-8FA3-F869469F7807}"/>
    <dgm:cxn modelId="{BF76E961-BD8C-4019-B7F1-227C6A73C7AB}" srcId="{DE3435B8-6901-44DC-8593-00494AF04ACE}" destId="{4ADA6CD7-D372-411F-A8FC-B231BC32324F}" srcOrd="0" destOrd="0" parTransId="{7440A67A-6F91-4E3B-9B92-1F256F3BF3C1}" sibTransId="{5AD4459B-56AE-4A9C-801C-BB97C0422144}"/>
    <dgm:cxn modelId="{2E80ED6A-EA32-4026-BA21-1243877296EC}" type="presOf" srcId="{6541E8AB-2079-4F51-A4DD-F320DD31AE7E}" destId="{13B89734-216A-4C73-B2BA-2288DDF3A8EE}" srcOrd="0" destOrd="1" presId="urn:microsoft.com/office/officeart/2005/8/layout/chevron2"/>
    <dgm:cxn modelId="{077AD469-F659-4A2F-BB86-A5B29D4E69E0}" type="presOf" srcId="{DE3435B8-6901-44DC-8593-00494AF04ACE}" destId="{7E510D60-1D2D-4CC0-92F0-E28670A941F8}" srcOrd="0" destOrd="0" presId="urn:microsoft.com/office/officeart/2005/8/layout/chevron2"/>
    <dgm:cxn modelId="{517F374B-D788-44B2-9183-67760A563F23}" srcId="{4AD57B1F-243E-4E4B-A375-26A4B50C4586}" destId="{DE3435B8-6901-44DC-8593-00494AF04ACE}" srcOrd="1" destOrd="0" parTransId="{456A06FB-6BB0-4391-B630-D41C31824A0B}" sibTransId="{F9AF6628-D587-4ED2-AB9C-7525CF69A965}"/>
    <dgm:cxn modelId="{47D29A59-8A00-4E78-BAF2-9394B8155F00}" type="presOf" srcId="{1EC0665D-6FC6-466B-A9D6-3EBC12E3EF66}" destId="{ED46996B-BB8A-4FEC-8A84-336FB942128E}" srcOrd="0" destOrd="1" presId="urn:microsoft.com/office/officeart/2005/8/layout/chevron2"/>
    <dgm:cxn modelId="{8456DFF6-ED89-4AD6-9C62-2C95600A9F98}" type="presOf" srcId="{4AD57B1F-243E-4E4B-A375-26A4B50C4586}" destId="{4ECB1358-8370-4227-B423-1E254208E80F}" srcOrd="0" destOrd="0" presId="urn:microsoft.com/office/officeart/2005/8/layout/chevron2"/>
    <dgm:cxn modelId="{F2CEA44F-B5E9-473D-9A74-59B2C123B23C}" type="presOf" srcId="{AAC50BDD-A832-404C-BB1B-36D2AF6EE50F}" destId="{14104128-AD6F-4071-8933-88E4AA0EA98D}" srcOrd="0" destOrd="1" presId="urn:microsoft.com/office/officeart/2005/8/layout/chevron2"/>
    <dgm:cxn modelId="{4F0BD6CB-4EBC-4F9A-ACDA-0BC3CD347CCE}" srcId="{4AD57B1F-243E-4E4B-A375-26A4B50C4586}" destId="{BC32B0E9-21FA-46EE-B1A9-3E4B79F954C7}" srcOrd="2" destOrd="0" parTransId="{CA347210-D3E6-4238-B856-9E26E592C5D7}" sibTransId="{9D910EE3-8B2B-48A8-BF02-BA93C17F8747}"/>
    <dgm:cxn modelId="{1F75D53B-604C-4734-AB9D-D8BFADECD00B}" srcId="{C5F9BE69-1DA4-4196-A4C8-B0543847E1DB}" destId="{A6A765CE-9113-4894-BC55-2F72311D1AAA}" srcOrd="3" destOrd="0" parTransId="{99E26285-480A-43AF-960E-0E2697CE0EE1}" sibTransId="{D9C3A69D-1B1C-4570-8800-6458732EECE7}"/>
    <dgm:cxn modelId="{2A462E92-C9E8-4D02-AA08-FE5A95DEA07A}" srcId="{4AD57B1F-243E-4E4B-A375-26A4B50C4586}" destId="{C5F9BE69-1DA4-4196-A4C8-B0543847E1DB}" srcOrd="0" destOrd="0" parTransId="{353D1FD6-F8E8-4E61-86A8-BAB7739B9719}" sibTransId="{08FF31A8-AA74-4BB9-A973-B0AEA83E9627}"/>
    <dgm:cxn modelId="{FD424779-A198-45DB-BB84-AD8F788CDDE1}" type="presOf" srcId="{C5F9BE69-1DA4-4196-A4C8-B0543847E1DB}" destId="{8DB5393F-5E3C-4C69-A668-B756F9B385A6}" srcOrd="0" destOrd="0" presId="urn:microsoft.com/office/officeart/2005/8/layout/chevron2"/>
    <dgm:cxn modelId="{3582B377-10ED-4569-A755-F404A6FAC543}" type="presParOf" srcId="{4ECB1358-8370-4227-B423-1E254208E80F}" destId="{50AAC8C3-4465-4F88-A8D1-9B8BA85D8F92}" srcOrd="0" destOrd="0" presId="urn:microsoft.com/office/officeart/2005/8/layout/chevron2"/>
    <dgm:cxn modelId="{BD141649-BBFC-4DCA-90B9-448EDA747C3C}" type="presParOf" srcId="{50AAC8C3-4465-4F88-A8D1-9B8BA85D8F92}" destId="{8DB5393F-5E3C-4C69-A668-B756F9B385A6}" srcOrd="0" destOrd="0" presId="urn:microsoft.com/office/officeart/2005/8/layout/chevron2"/>
    <dgm:cxn modelId="{9BB60A78-2DDD-4D93-B31B-1C7C849492E6}" type="presParOf" srcId="{50AAC8C3-4465-4F88-A8D1-9B8BA85D8F92}" destId="{13B89734-216A-4C73-B2BA-2288DDF3A8EE}" srcOrd="1" destOrd="0" presId="urn:microsoft.com/office/officeart/2005/8/layout/chevron2"/>
    <dgm:cxn modelId="{592596BB-B012-46FE-936A-6B32AF7C0895}" type="presParOf" srcId="{4ECB1358-8370-4227-B423-1E254208E80F}" destId="{AB1C3679-ADC8-40D6-87CA-B75040347832}" srcOrd="1" destOrd="0" presId="urn:microsoft.com/office/officeart/2005/8/layout/chevron2"/>
    <dgm:cxn modelId="{FBA7C395-2DDD-4C3E-BD0C-249D370E8415}" type="presParOf" srcId="{4ECB1358-8370-4227-B423-1E254208E80F}" destId="{B9EF9B74-DFB9-46F7-8F42-7B8979956AD5}" srcOrd="2" destOrd="0" presId="urn:microsoft.com/office/officeart/2005/8/layout/chevron2"/>
    <dgm:cxn modelId="{43370C92-E18A-46CF-94B4-91559CBD6CA1}" type="presParOf" srcId="{B9EF9B74-DFB9-46F7-8F42-7B8979956AD5}" destId="{7E510D60-1D2D-4CC0-92F0-E28670A941F8}" srcOrd="0" destOrd="0" presId="urn:microsoft.com/office/officeart/2005/8/layout/chevron2"/>
    <dgm:cxn modelId="{29F09240-1DBC-4BBF-883A-D938D296DB89}" type="presParOf" srcId="{B9EF9B74-DFB9-46F7-8F42-7B8979956AD5}" destId="{ED46996B-BB8A-4FEC-8A84-336FB942128E}" srcOrd="1" destOrd="0" presId="urn:microsoft.com/office/officeart/2005/8/layout/chevron2"/>
    <dgm:cxn modelId="{B441716D-211B-4554-8540-DD1F6FB9F959}" type="presParOf" srcId="{4ECB1358-8370-4227-B423-1E254208E80F}" destId="{1E1490C8-7CD9-4C08-B7A9-182BC837D502}" srcOrd="3" destOrd="0" presId="urn:microsoft.com/office/officeart/2005/8/layout/chevron2"/>
    <dgm:cxn modelId="{175FAD1D-3EF6-403F-AFFD-525AED394244}" type="presParOf" srcId="{4ECB1358-8370-4227-B423-1E254208E80F}" destId="{5F315811-89B5-4B18-9D0A-FE5A4AA0B29C}" srcOrd="4" destOrd="0" presId="urn:microsoft.com/office/officeart/2005/8/layout/chevron2"/>
    <dgm:cxn modelId="{14986173-B863-40E0-AC7F-7F52979CB9CE}" type="presParOf" srcId="{5F315811-89B5-4B18-9D0A-FE5A4AA0B29C}" destId="{AD81CB99-015B-41D9-A048-7CA547A75639}" srcOrd="0" destOrd="0" presId="urn:microsoft.com/office/officeart/2005/8/layout/chevron2"/>
    <dgm:cxn modelId="{91CDDDE7-A09F-49FE-9212-0F47EE6DC785}" type="presParOf" srcId="{5F315811-89B5-4B18-9D0A-FE5A4AA0B29C}" destId="{14104128-AD6F-4071-8933-88E4AA0EA9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приема документов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4CE32177-3B79-47B5-8458-08640D392BEE}">
      <dgm:prSet phldrT="[Текст]" custT="1"/>
      <dgm:spPr/>
      <dgm:t>
        <a:bodyPr/>
        <a:lstStyle/>
        <a:p>
          <a:r>
            <a:rPr lang="ru-RU" alt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2015,  осуществляется до 20 декабря 2015 года.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66954-E156-4402-816D-25446002F07E}" type="parTrans" cxnId="{6D2DE9F4-8F80-4609-8C05-799683A999DA}">
      <dgm:prSet/>
      <dgm:spPr/>
      <dgm:t>
        <a:bodyPr/>
        <a:lstStyle/>
        <a:p>
          <a:endParaRPr lang="ru-RU"/>
        </a:p>
      </dgm:t>
    </dgm:pt>
    <dgm:pt modelId="{F036B125-3BA9-4662-BAC4-9B1190BCA0A5}" type="sibTrans" cxnId="{6D2DE9F4-8F80-4609-8C05-799683A999DA}">
      <dgm:prSet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ScaleY="77534" custLinFactNeighborX="-573" custLinFactNeighborY="-68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  <dgm:cxn modelId="{20BE29FF-F501-46E0-A524-57E455D004C9}" type="presOf" srcId="{5AB207CD-FE7C-4A44-AA71-35D5E3DAED27}" destId="{5E4E07AC-2206-43D5-B19D-F7214911BCC5}" srcOrd="0" destOrd="0" presId="urn:microsoft.com/office/officeart/2005/8/layout/vList2"/>
    <dgm:cxn modelId="{6D2DE9F4-8F80-4609-8C05-799683A999DA}" srcId="{5AB207CD-FE7C-4A44-AA71-35D5E3DAED27}" destId="{4CE32177-3B79-47B5-8458-08640D392BEE}" srcOrd="0" destOrd="0" parTransId="{BDC66954-E156-4402-816D-25446002F07E}" sibTransId="{F036B125-3BA9-4662-BAC4-9B1190BCA0A5}"/>
    <dgm:cxn modelId="{95971C8A-5C88-4092-A828-5D58F4050042}" type="presOf" srcId="{4CE32177-3B79-47B5-8458-08640D392BEE}" destId="{317C1D8F-6F33-492E-99DB-9898A1FE988F}" srcOrd="0" destOrd="0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22D32139-BA0C-4CA2-B325-29E55C23E623}" type="presParOf" srcId="{86788096-8C5D-44C3-BB07-C59B99C1CFE2}" destId="{5E4E07AC-2206-43D5-B19D-F7214911BCC5}" srcOrd="0" destOrd="0" presId="urn:microsoft.com/office/officeart/2005/8/layout/vList2"/>
    <dgm:cxn modelId="{BECAD10F-455D-4C12-8818-C47F06122A04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3232E6-75FD-412F-B74B-41508EA863DB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B4E0D0-0CB8-4A43-AA92-D0FF0C2D0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986541-A160-4D2B-8391-C69AB5AA1759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D75183-9AC6-4B4C-9935-78B5904A5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5A3431-BFAC-401F-AD4D-E314C3C2279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736F-2B43-4DAE-951A-3EA9F7621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66D9-4237-4AEF-81F2-0F78682933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0394-1107-41E9-A5C8-030C1A69E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C328-CD41-41B0-904C-B0C7277C0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7824-9FB4-4BB3-B839-19C7F05D3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3437-2B0B-451C-B337-331BD2232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AF69-7C7A-4BA8-A402-4F7B3B79F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39C6-2BCC-4052-8575-A3F6EBF580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8FD8-4E3A-43DB-98EB-2F761185A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2157-D8EA-415D-8363-05E4EB19B9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1F2A-1967-4DBE-8212-33C568E8C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E81-82B1-436B-A794-002416393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A25319C-33A2-4596-BD49-ED5398180D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844824"/>
            <a:ext cx="6119813" cy="34558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Алгоритм получения родителями (законными представителями) частичной компенсации работающим гражданам стоимости путевок за счет средств областного бюджета Ленинградской области в загородные лагеря круглогодичного действия и детские санатории для детей, зарегистрированных или проживающих на территории Ленинградской области,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</a:rPr>
              <a:t>в 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201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</a:rPr>
              <a:t> год.</a:t>
            </a:r>
          </a:p>
        </p:txBody>
      </p:sp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107950" y="69850"/>
            <a:ext cx="9036050" cy="1363663"/>
            <a:chOff x="113" y="88"/>
            <a:chExt cx="5579" cy="57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422" y="88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476375" y="6453188"/>
            <a:ext cx="204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900" i="1">
                <a:solidFill>
                  <a:srgbClr val="B2B2B2"/>
                </a:solidFill>
                <a:latin typeface="Arial" charset="0"/>
              </a:rPr>
              <a:t>д</a:t>
            </a:r>
            <a:r>
              <a:rPr lang="ru-RU" altLang="ru-RU" sz="900" i="1">
                <a:solidFill>
                  <a:srgbClr val="B2B2B2"/>
                </a:solidFill>
              </a:rPr>
              <a:t>ля перехода на следующий слайд</a:t>
            </a:r>
          </a:p>
        </p:txBody>
      </p:sp>
      <p:pic>
        <p:nvPicPr>
          <p:cNvPr id="16388" name="Picture 10" descr="C:\Users\so_zakalyuzhnaya\Desktop\карти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652963"/>
            <a:ext cx="2479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71450"/>
            <a:ext cx="18351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24375"/>
            <a:ext cx="22320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46037" indent="0" algn="ctr" eaLnBrk="1" hangingPunct="1"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компенсации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право получения компенсации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(опекуны, попечители) детей,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Ленинградской области.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до 17лет (включительно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отдыхающие в загородных Детских оздоровительных лагерях (ДОЛ), санаторные оздоровительные лагеря круглогодичного действия.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от4 до 17лет (включительно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санаториях.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места отдыха и оздоровления ребенка, (включая всю территорию России, республику Крым) и в количестве приобретенных путевок в течение не только летнего периода, но и всего года.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оплата стоимости путевки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которые работают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бюджетной сфере, составляет 90%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 расчетной  стоимости путевки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работает на частных или коммерческих предприятиях и в организациях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 стоимости путевки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Приемным родителям, воспитывающим трех и более детей, предоставляется компенсация стоимости путевки в размере 100% от расчетной стоимости путевки.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компенсации организована в течение всего календарного года и в том числе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 каникулярное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путевки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загородные стационарные детские оздоровительные лагеря и лагеря с круглосуточным пребыванием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равна 16086,00 руб. (21 день).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Расчетная стоимость  одного койко-дня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санаторных оздоровительных лагерях круглогодичного действия и детских санаториях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- 780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сутки.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39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Схема получения частичной </a:t>
              </a:r>
              <a:r>
                <a:rPr lang="ru-RU" altLang="ru-RU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компенсации </a:t>
              </a:r>
              <a:r>
                <a:rPr lang="ru-RU" alt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стоимости путевки  в 2015году</a:t>
              </a:r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41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8442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3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4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5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6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7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8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399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451100" y="636588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47006" y="2348880"/>
          <a:ext cx="6256337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1"/>
          <p:cNvGrpSpPr>
            <a:grpSpLocks/>
          </p:cNvGrpSpPr>
          <p:nvPr/>
        </p:nvGrpSpPr>
        <p:grpSpPr bwMode="auto">
          <a:xfrm>
            <a:off x="539750" y="260350"/>
            <a:ext cx="8424863" cy="6121400"/>
            <a:chOff x="385" y="164"/>
            <a:chExt cx="5172" cy="3776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4" name="Text Box 22"/>
            <p:cNvSpPr txBox="1">
              <a:spLocks noChangeArrowheads="1"/>
            </p:cNvSpPr>
            <p:nvPr/>
          </p:nvSpPr>
          <p:spPr bwMode="auto">
            <a:xfrm>
              <a:off x="1932" y="890"/>
              <a:ext cx="201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лагеря:</a:t>
              </a:r>
            </a:p>
          </p:txBody>
        </p:sp>
        <p:grpSp>
          <p:nvGrpSpPr>
            <p:cNvPr id="19465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9466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</a:pP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7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2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8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9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400" b="1" i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2339975" y="704850"/>
            <a:ext cx="581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39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49571" y="1988840"/>
          <a:ext cx="6753969" cy="423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98638"/>
            <a:ext cx="12795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4121150"/>
            <a:ext cx="23209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8188" y="4581525"/>
            <a:ext cx="1660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758950"/>
            <a:ext cx="19446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1063" y="538163"/>
            <a:ext cx="22780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C:\Users\so_zakalyuzhnaya\Desktop\картинки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2784475"/>
            <a:ext cx="24860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675496"/>
            <a:ext cx="8203483" cy="76928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  в ДОЛ</a:t>
            </a:r>
            <a:endParaRPr lang="ru-RU" sz="4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7213" y="188913"/>
            <a:ext cx="26146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1388" y="-161925"/>
            <a:ext cx="1838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 descr="C:\Users\so_zakalyuzhnaya\Desktop\картинки\о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55988" y="3521075"/>
            <a:ext cx="216058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C:\Users\so_zakalyuzhnaya\Desktop\картинки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1150" y="1323975"/>
            <a:ext cx="28273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313" y="2870200"/>
            <a:ext cx="16986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2047875" y="528638"/>
            <a:ext cx="670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473325" y="13096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Шаг третий   - Подготовка документов: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7308850" y="61658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i="1">
                <a:solidFill>
                  <a:srgbClr val="9900FF"/>
                </a:solidFill>
              </a:rPr>
              <a:t>См</a:t>
            </a:r>
            <a:r>
              <a:rPr lang="ru-RU" altLang="ru-RU" sz="1400" b="1" i="1">
                <a:solidFill>
                  <a:srgbClr val="9900FF"/>
                </a:solidFill>
              </a:rPr>
              <a:t>. </a:t>
            </a:r>
            <a:r>
              <a:rPr lang="ru-RU" altLang="ru-RU" sz="1400" i="1">
                <a:solidFill>
                  <a:srgbClr val="9900FF"/>
                </a:solidFill>
              </a:rPr>
              <a:t>далее</a:t>
            </a:r>
          </a:p>
        </p:txBody>
      </p:sp>
      <p:grpSp>
        <p:nvGrpSpPr>
          <p:cNvPr id="21508" name="Group 10"/>
          <p:cNvGrpSpPr>
            <a:grpSpLocks/>
          </p:cNvGrpSpPr>
          <p:nvPr/>
        </p:nvGrpSpPr>
        <p:grpSpPr bwMode="auto">
          <a:xfrm>
            <a:off x="2422525" y="101600"/>
            <a:ext cx="6243638" cy="1058863"/>
            <a:chOff x="1487" y="97"/>
            <a:chExt cx="3933" cy="443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487" y="270"/>
              <a:ext cx="358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</a:t>
              </a:r>
            </a:p>
            <a:p>
              <a:pPr algn="ctr"/>
              <a:r>
                <a:rPr lang="ru-RU" altLang="ru-RU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 Ленинградской области</a:t>
              </a:r>
              <a:endParaRPr lang="ru-RU" alt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150" y="97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79375"/>
            <a:ext cx="23431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467545" y="2060848"/>
          <a:ext cx="8198618" cy="425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2"/>
          <p:cNvGrpSpPr>
            <a:grpSpLocks/>
          </p:cNvGrpSpPr>
          <p:nvPr/>
        </p:nvGrpSpPr>
        <p:grpSpPr bwMode="auto">
          <a:xfrm>
            <a:off x="1939925" y="328613"/>
            <a:ext cx="6669088" cy="1454150"/>
            <a:chOff x="1356" y="164"/>
            <a:chExt cx="4201" cy="916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3559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3560" name="Text Box 5"/>
            <p:cNvSpPr txBox="1">
              <a:spLocks noChangeArrowheads="1"/>
            </p:cNvSpPr>
            <p:nvPr/>
          </p:nvSpPr>
          <p:spPr bwMode="auto">
            <a:xfrm>
              <a:off x="1744" y="847"/>
              <a:ext cx="23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411413" y="684213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</a:p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307138" y="92075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764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1136870" y="2060630"/>
          <a:ext cx="7755609" cy="410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1"/>
          <p:cNvGrpSpPr>
            <a:grpSpLocks/>
          </p:cNvGrpSpPr>
          <p:nvPr/>
        </p:nvGrpSpPr>
        <p:grpSpPr bwMode="auto">
          <a:xfrm>
            <a:off x="-1588" y="-166688"/>
            <a:ext cx="8410576" cy="5037138"/>
            <a:chOff x="541" y="164"/>
            <a:chExt cx="5016" cy="2681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213" y="333"/>
              <a:ext cx="37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458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24584" name="Group 18"/>
            <p:cNvGrpSpPr>
              <a:grpSpLocks/>
            </p:cNvGrpSpPr>
            <p:nvPr/>
          </p:nvGrpSpPr>
          <p:grpSpPr bwMode="auto">
            <a:xfrm>
              <a:off x="571" y="1138"/>
              <a:ext cx="110" cy="477"/>
              <a:chOff x="571" y="1138"/>
              <a:chExt cx="110" cy="477"/>
            </a:xfrm>
          </p:grpSpPr>
          <p:sp>
            <p:nvSpPr>
              <p:cNvPr id="24590" name="Text Box 14"/>
              <p:cNvSpPr txBox="1">
                <a:spLocks noChangeArrowheads="1"/>
              </p:cNvSpPr>
              <p:nvPr/>
            </p:nvSpPr>
            <p:spPr bwMode="auto">
              <a:xfrm>
                <a:off x="571" y="1138"/>
                <a:ext cx="1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/>
              </a:p>
            </p:txBody>
          </p:sp>
          <p:sp>
            <p:nvSpPr>
              <p:cNvPr id="24591" name="Rectangle 16"/>
              <p:cNvSpPr>
                <a:spLocks noChangeArrowheads="1"/>
              </p:cNvSpPr>
              <p:nvPr/>
            </p:nvSpPr>
            <p:spPr bwMode="auto">
              <a:xfrm>
                <a:off x="571" y="1435"/>
                <a:ext cx="11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sz="1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585" name="Rectangle 17"/>
            <p:cNvSpPr>
              <a:spLocks noChangeArrowheads="1"/>
            </p:cNvSpPr>
            <p:nvPr/>
          </p:nvSpPr>
          <p:spPr bwMode="auto">
            <a:xfrm>
              <a:off x="541" y="2033"/>
              <a:ext cx="11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586" name="Group 20"/>
            <p:cNvGrpSpPr>
              <a:grpSpLocks/>
            </p:cNvGrpSpPr>
            <p:nvPr/>
          </p:nvGrpSpPr>
          <p:grpSpPr bwMode="auto">
            <a:xfrm>
              <a:off x="721" y="2642"/>
              <a:ext cx="3927" cy="203"/>
              <a:chOff x="721" y="2642"/>
              <a:chExt cx="3927" cy="203"/>
            </a:xfrm>
          </p:grpSpPr>
          <p:sp>
            <p:nvSpPr>
              <p:cNvPr id="24588" name="Text Box 20"/>
              <p:cNvSpPr txBox="1">
                <a:spLocks noChangeArrowheads="1"/>
              </p:cNvSpPr>
              <p:nvPr/>
            </p:nvSpPr>
            <p:spPr bwMode="auto">
              <a:xfrm>
                <a:off x="721" y="2648"/>
                <a:ext cx="11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/>
              </a:p>
            </p:txBody>
          </p:sp>
          <p:sp>
            <p:nvSpPr>
              <p:cNvPr id="24589" name="Text Box 21"/>
              <p:cNvSpPr txBox="1">
                <a:spLocks noChangeArrowheads="1"/>
              </p:cNvSpPr>
              <p:nvPr/>
            </p:nvSpPr>
            <p:spPr bwMode="auto">
              <a:xfrm>
                <a:off x="3197" y="2642"/>
                <a:ext cx="1451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/>
              </a:p>
            </p:txBody>
          </p:sp>
        </p:grpSp>
        <p:sp>
          <p:nvSpPr>
            <p:cNvPr id="24587" name="Text Box 22"/>
            <p:cNvSpPr txBox="1">
              <a:spLocks noChangeArrowheads="1"/>
            </p:cNvSpPr>
            <p:nvPr/>
          </p:nvSpPr>
          <p:spPr bwMode="auto">
            <a:xfrm>
              <a:off x="2083" y="1050"/>
              <a:ext cx="279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9900FF"/>
                  </a:solidFill>
                </a:rPr>
                <a:t>Шаг четвертый </a:t>
              </a:r>
              <a:r>
                <a:rPr lang="ru-RU" altLang="ru-RU" b="1">
                  <a:solidFill>
                    <a:srgbClr val="9900FF"/>
                  </a:solidFill>
                  <a:latin typeface="Arial" charset="0"/>
                </a:rPr>
                <a:t>- Подача документов</a:t>
              </a:r>
              <a:r>
                <a:rPr lang="ru-RU" altLang="ru-RU" b="1">
                  <a:solidFill>
                    <a:srgbClr val="9900FF"/>
                  </a:solidFill>
                </a:rPr>
                <a:t>:</a:t>
              </a:r>
            </a:p>
          </p:txBody>
        </p:sp>
      </p:grpSp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2352675" y="677863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732588" y="107950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034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755576" y="2240811"/>
          <a:ext cx="8078303" cy="394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25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2"/>
          <p:cNvGrpSpPr>
            <a:grpSpLocks/>
          </p:cNvGrpSpPr>
          <p:nvPr/>
        </p:nvGrpSpPr>
        <p:grpSpPr bwMode="auto">
          <a:xfrm>
            <a:off x="323850" y="260350"/>
            <a:ext cx="8497888" cy="5121275"/>
            <a:chOff x="204" y="164"/>
            <a:chExt cx="5353" cy="3226"/>
          </a:xfrm>
        </p:grpSpPr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07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5608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25609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9375"/>
            <a:ext cx="23415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454275" y="83502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19925" y="10795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8748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3591</TotalTime>
  <Words>274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9</vt:i4>
      </vt:variant>
    </vt:vector>
  </HeadingPairs>
  <TitlesOfParts>
    <vt:vector size="28" baseType="lpstr">
      <vt:lpstr>Tahoma</vt:lpstr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SamLab.ws</cp:lastModifiedBy>
  <cp:revision>137</cp:revision>
  <cp:lastPrinted>2014-02-06T07:29:53Z</cp:lastPrinted>
  <dcterms:created xsi:type="dcterms:W3CDTF">2013-09-09T06:33:08Z</dcterms:created>
  <dcterms:modified xsi:type="dcterms:W3CDTF">2015-03-17T08:01:47Z</dcterms:modified>
</cp:coreProperties>
</file>