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8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3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9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8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2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9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9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297E-FC4E-49F4-B766-6F0CCC2632E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2509-A4D9-43FB-881F-B9C525A80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8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4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4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6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1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2025-03-19T10:01:46Z</dcterms:created>
  <dcterms:modified xsi:type="dcterms:W3CDTF">2025-03-19T13:00:49Z</dcterms:modified>
</cp:coreProperties>
</file>