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7" r:id="rId3"/>
    <p:sldId id="280" r:id="rId4"/>
    <p:sldId id="279" r:id="rId5"/>
    <p:sldId id="278" r:id="rId6"/>
    <p:sldId id="271" r:id="rId7"/>
    <p:sldId id="273" r:id="rId8"/>
    <p:sldId id="274" r:id="rId9"/>
    <p:sldId id="276" r:id="rId10"/>
    <p:sldId id="268" r:id="rId11"/>
    <p:sldId id="260" r:id="rId12"/>
    <p:sldId id="269" r:id="rId1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Rg st="1" end="8"/>
    <p:penClr>
      <a:srgbClr val="FF0000"/>
    </p:penClr>
  </p:showPr>
  <p:clrMru>
    <a:srgbClr val="FF0000"/>
    <a:srgbClr val="9900FF"/>
    <a:srgbClr val="F7FDA9"/>
    <a:srgbClr val="FFFF00"/>
    <a:srgbClr val="2E7919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3" autoAdjust="0"/>
    <p:restoredTop sz="99347" autoAdjust="0"/>
  </p:normalViewPr>
  <p:slideViewPr>
    <p:cSldViewPr>
      <p:cViewPr>
        <p:scale>
          <a:sx n="80" d="100"/>
          <a:sy n="80" d="100"/>
        </p:scale>
        <p:origin x="-612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2498-7C68-4093-9460-D160CB1F3F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AB207CD-FE7C-4A44-AA71-35D5E3DAED2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Уважаемые родители, </a:t>
          </a:r>
          <a:r>
            <a: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ОБРАТИТЕ ВНИМАНИЕ!</a:t>
          </a:r>
          <a:endParaRPr lang="ru-RU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2096CE-C8F8-4676-9CCE-6E71CA133D93}" type="parTrans" cxnId="{1406051E-C852-442C-AD96-29F04A2F5CED}">
      <dgm:prSet/>
      <dgm:spPr/>
      <dgm:t>
        <a:bodyPr/>
        <a:lstStyle/>
        <a:p>
          <a:endParaRPr lang="ru-RU"/>
        </a:p>
      </dgm:t>
    </dgm:pt>
    <dgm:pt modelId="{845E89FE-6F3C-4EF7-BE3E-15FF1C6E9182}" type="sibTrans" cxnId="{1406051E-C852-442C-AD96-29F04A2F5CED}">
      <dgm:prSet/>
      <dgm:spPr/>
      <dgm:t>
        <a:bodyPr/>
        <a:lstStyle/>
        <a:p>
          <a:endParaRPr lang="ru-RU"/>
        </a:p>
      </dgm:t>
    </dgm:pt>
    <dgm:pt modelId="{50D33135-055F-4D37-9F9D-10148495EE9A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altLang="ru-RU" sz="21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 на выплату компенсации стоимости путевок, приобретенных в 2017 году,  осуществляется</a:t>
          </a:r>
          <a:endParaRPr lang="ru-RU" sz="2100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34D78D-FC86-463F-8670-3BE3F13E6FAA}" type="parTrans" cxnId="{782EF8CF-892E-46CB-8CF5-F8955FE96015}">
      <dgm:prSet/>
      <dgm:spPr/>
      <dgm:t>
        <a:bodyPr/>
        <a:lstStyle/>
        <a:p>
          <a:endParaRPr lang="ru-RU"/>
        </a:p>
      </dgm:t>
    </dgm:pt>
    <dgm:pt modelId="{4ACE66C4-2BB7-46F6-9418-0FE06E79363F}" type="sibTrans" cxnId="{782EF8CF-892E-46CB-8CF5-F8955FE96015}">
      <dgm:prSet/>
      <dgm:spPr/>
      <dgm:t>
        <a:bodyPr/>
        <a:lstStyle/>
        <a:p>
          <a:endParaRPr lang="ru-RU"/>
        </a:p>
      </dgm:t>
    </dgm:pt>
    <dgm:pt modelId="{4883912F-1E89-4039-986E-A8577D50CE95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r>
            <a:rPr lang="ru-RU" sz="2100" b="1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Обратный талон должен соответствовать  форме утвержденной  Приказом Министерства  финансов  РФ от 10.12.1999  № 90н  «Об утверждении бланков строгой отчетности»</a:t>
          </a:r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F4B8A-A8C5-4D1F-903C-2E8774481670}" type="sibTrans" cxnId="{0B92908D-4622-4A68-BEFD-AF6FCB93E232}">
      <dgm:prSet/>
      <dgm:spPr/>
      <dgm:t>
        <a:bodyPr/>
        <a:lstStyle/>
        <a:p>
          <a:endParaRPr lang="ru-RU"/>
        </a:p>
      </dgm:t>
    </dgm:pt>
    <dgm:pt modelId="{A07B030F-0CFD-4F73-BEC8-6CBAC59488D5}" type="parTrans" cxnId="{0B92908D-4622-4A68-BEFD-AF6FCB93E232}">
      <dgm:prSet/>
      <dgm:spPr/>
      <dgm:t>
        <a:bodyPr/>
        <a:lstStyle/>
        <a:p>
          <a:endParaRPr lang="ru-RU"/>
        </a:p>
      </dgm:t>
    </dgm:pt>
    <dgm:pt modelId="{2EEA6290-5848-455A-9649-A6DF2E4666F9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58C31-6EF7-455B-9AFE-A1CFABE32595}" type="parTrans" cxnId="{DD89559F-53B5-40C4-A247-16A428497FA8}">
      <dgm:prSet/>
      <dgm:spPr/>
      <dgm:t>
        <a:bodyPr/>
        <a:lstStyle/>
        <a:p>
          <a:endParaRPr lang="ru-RU"/>
        </a:p>
      </dgm:t>
    </dgm:pt>
    <dgm:pt modelId="{6B5F5EC9-1194-4D57-AA9D-AE6B95ABB293}" type="sibTrans" cxnId="{DD89559F-53B5-40C4-A247-16A428497FA8}">
      <dgm:prSet/>
      <dgm:spPr/>
      <dgm:t>
        <a:bodyPr/>
        <a:lstStyle/>
        <a:p>
          <a:endParaRPr lang="ru-RU"/>
        </a:p>
      </dgm:t>
    </dgm:pt>
    <dgm:pt modelId="{FE4FCB4D-85A7-4DC0-85DF-86ECA12F83B3}">
      <dgm:prSet custT="1"/>
      <dgm:spPr/>
      <dgm:t>
        <a:bodyPr/>
        <a:lstStyle/>
        <a:p>
          <a:pPr algn="ctr">
            <a:lnSpc>
              <a:spcPct val="150000"/>
            </a:lnSpc>
          </a:pPr>
          <a:r>
            <a:rPr lang="ru-RU" altLang="ru-RU" sz="32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15 декабря 2017 года</a:t>
          </a:r>
          <a:r>
            <a:rPr lang="ru-RU" altLang="ru-RU" sz="21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100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4E8B6-2F68-4A75-ABE0-A8A2F83A8E9F}" type="sibTrans" cxnId="{9E4DBD5F-9B06-458E-9052-C0AD9F8F3C44}">
      <dgm:prSet/>
      <dgm:spPr/>
      <dgm:t>
        <a:bodyPr/>
        <a:lstStyle/>
        <a:p>
          <a:endParaRPr lang="ru-RU"/>
        </a:p>
      </dgm:t>
    </dgm:pt>
    <dgm:pt modelId="{5DF3FDE2-F8D3-4FE1-8750-114194E2DFA5}" type="parTrans" cxnId="{9E4DBD5F-9B06-458E-9052-C0AD9F8F3C44}">
      <dgm:prSet/>
      <dgm:spPr/>
      <dgm:t>
        <a:bodyPr/>
        <a:lstStyle/>
        <a:p>
          <a:endParaRPr lang="ru-RU"/>
        </a:p>
      </dgm:t>
    </dgm:pt>
    <dgm:pt modelId="{86788096-8C5D-44C3-BB07-C59B99C1CFE2}" type="pres">
      <dgm:prSet presAssocID="{35072498-7C68-4093-9460-D160CB1F3F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4E07AC-2206-43D5-B19D-F7214911BCC5}" type="pres">
      <dgm:prSet presAssocID="{5AB207CD-FE7C-4A44-AA71-35D5E3DAED27}" presName="parentText" presStyleLbl="node1" presStyleIdx="0" presStyleCnt="1" custScaleY="120206" custLinFactNeighborY="-111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C1D8F-6F33-492E-99DB-9898A1FE988F}" type="pres">
      <dgm:prSet presAssocID="{5AB207CD-FE7C-4A44-AA71-35D5E3DAED27}" presName="childText" presStyleLbl="revTx" presStyleIdx="0" presStyleCnt="1" custScaleX="120303" custScaleY="211031" custLinFactNeighborY="13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B1AF6A-DA3B-4F88-90A5-B9E16B495C46}" type="presOf" srcId="{50D33135-055F-4D37-9F9D-10148495EE9A}" destId="{317C1D8F-6F33-492E-99DB-9898A1FE988F}" srcOrd="0" destOrd="2" presId="urn:microsoft.com/office/officeart/2005/8/layout/vList2"/>
    <dgm:cxn modelId="{DD89559F-53B5-40C4-A247-16A428497FA8}" srcId="{5AB207CD-FE7C-4A44-AA71-35D5E3DAED27}" destId="{2EEA6290-5848-455A-9649-A6DF2E4666F9}" srcOrd="0" destOrd="0" parTransId="{78358C31-6EF7-455B-9AFE-A1CFABE32595}" sibTransId="{6B5F5EC9-1194-4D57-AA9D-AE6B95ABB293}"/>
    <dgm:cxn modelId="{782EF8CF-892E-46CB-8CF5-F8955FE96015}" srcId="{5AB207CD-FE7C-4A44-AA71-35D5E3DAED27}" destId="{50D33135-055F-4D37-9F9D-10148495EE9A}" srcOrd="2" destOrd="0" parTransId="{6934D78D-FC86-463F-8670-3BE3F13E6FAA}" sibTransId="{4ACE66C4-2BB7-46F6-9418-0FE06E79363F}"/>
    <dgm:cxn modelId="{504C207E-1C21-4EF5-8D90-59F656288D4C}" type="presOf" srcId="{5AB207CD-FE7C-4A44-AA71-35D5E3DAED27}" destId="{5E4E07AC-2206-43D5-B19D-F7214911BCC5}" srcOrd="0" destOrd="0" presId="urn:microsoft.com/office/officeart/2005/8/layout/vList2"/>
    <dgm:cxn modelId="{9E4DBD5F-9B06-458E-9052-C0AD9F8F3C44}" srcId="{5AB207CD-FE7C-4A44-AA71-35D5E3DAED27}" destId="{FE4FCB4D-85A7-4DC0-85DF-86ECA12F83B3}" srcOrd="3" destOrd="0" parTransId="{5DF3FDE2-F8D3-4FE1-8750-114194E2DFA5}" sibTransId="{8254E8B6-2F68-4A75-ABE0-A8A2F83A8E9F}"/>
    <dgm:cxn modelId="{3C9039D7-A83E-47AD-9FB4-ADFE20CB21B1}" type="presOf" srcId="{4883912F-1E89-4039-986E-A8577D50CE95}" destId="{317C1D8F-6F33-492E-99DB-9898A1FE988F}" srcOrd="0" destOrd="1" presId="urn:microsoft.com/office/officeart/2005/8/layout/vList2"/>
    <dgm:cxn modelId="{7375CB96-0F61-4089-ADA2-E8856E818D82}" type="presOf" srcId="{2EEA6290-5848-455A-9649-A6DF2E4666F9}" destId="{317C1D8F-6F33-492E-99DB-9898A1FE988F}" srcOrd="0" destOrd="0" presId="urn:microsoft.com/office/officeart/2005/8/layout/vList2"/>
    <dgm:cxn modelId="{1406051E-C852-442C-AD96-29F04A2F5CED}" srcId="{35072498-7C68-4093-9460-D160CB1F3FA2}" destId="{5AB207CD-FE7C-4A44-AA71-35D5E3DAED27}" srcOrd="0" destOrd="0" parTransId="{ED2096CE-C8F8-4676-9CCE-6E71CA133D93}" sibTransId="{845E89FE-6F3C-4EF7-BE3E-15FF1C6E9182}"/>
    <dgm:cxn modelId="{01574DC7-5D23-4B93-B23C-71A7C025D0D8}" type="presOf" srcId="{FE4FCB4D-85A7-4DC0-85DF-86ECA12F83B3}" destId="{317C1D8F-6F33-492E-99DB-9898A1FE988F}" srcOrd="0" destOrd="3" presId="urn:microsoft.com/office/officeart/2005/8/layout/vList2"/>
    <dgm:cxn modelId="{EFE2455A-E527-4468-B328-44BDB8FFB4A5}" type="presOf" srcId="{35072498-7C68-4093-9460-D160CB1F3FA2}" destId="{86788096-8C5D-44C3-BB07-C59B99C1CFE2}" srcOrd="0" destOrd="0" presId="urn:microsoft.com/office/officeart/2005/8/layout/vList2"/>
    <dgm:cxn modelId="{0B92908D-4622-4A68-BEFD-AF6FCB93E232}" srcId="{5AB207CD-FE7C-4A44-AA71-35D5E3DAED27}" destId="{4883912F-1E89-4039-986E-A8577D50CE95}" srcOrd="1" destOrd="0" parTransId="{A07B030F-0CFD-4F73-BEC8-6CBAC59488D5}" sibTransId="{4CEF4B8A-A8C5-4D1F-903C-2E8774481670}"/>
    <dgm:cxn modelId="{17AD5E64-06BB-4B56-9EAC-6064E3D7FD36}" type="presParOf" srcId="{86788096-8C5D-44C3-BB07-C59B99C1CFE2}" destId="{5E4E07AC-2206-43D5-B19D-F7214911BCC5}" srcOrd="0" destOrd="0" presId="urn:microsoft.com/office/officeart/2005/8/layout/vList2"/>
    <dgm:cxn modelId="{A00B33E0-6B5E-46C7-9AD3-6524B7023D56}" type="presParOf" srcId="{86788096-8C5D-44C3-BB07-C59B99C1CFE2}" destId="{317C1D8F-6F33-492E-99DB-9898A1FE988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864C10-7370-4E30-9F3C-C28C519AB5EC}" type="doc">
      <dgm:prSet loTypeId="urn:microsoft.com/office/officeart/2005/8/layout/orgChart1" loCatId="hierarchy" qsTypeId="urn:microsoft.com/office/officeart/2005/8/quickstyle/simple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4BBC86CD-D94E-44A0-9AC2-208B91E8141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Выбор детского оздоровительного учреждения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b="0" i="1" dirty="0" smtClean="0">
              <a:latin typeface="Times New Roman" pitchFamily="18" charset="0"/>
              <a:cs typeface="Times New Roman" pitchFamily="18" charset="0"/>
            </a:rPr>
            <a:t>Детские оздоровительные лагеря, санаторно-курортные  и оздоровительные организации</a:t>
          </a:r>
          <a:endParaRPr lang="ru-RU" sz="12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0" dirty="0"/>
        </a:p>
      </dgm:t>
    </dgm:pt>
    <dgm:pt modelId="{F851B8BC-3BDC-4D9C-99E5-17B9E07E0A60}" type="parTrans" cxnId="{26746C87-9D5F-49FC-8E59-B9D75A2C0B53}">
      <dgm:prSet/>
      <dgm:spPr/>
      <dgm:t>
        <a:bodyPr/>
        <a:lstStyle/>
        <a:p>
          <a:endParaRPr lang="ru-RU"/>
        </a:p>
      </dgm:t>
    </dgm:pt>
    <dgm:pt modelId="{A7957F13-04CB-4186-AB7B-0C52C66BDA2F}" type="sibTrans" cxnId="{26746C87-9D5F-49FC-8E59-B9D75A2C0B53}">
      <dgm:prSet/>
      <dgm:spPr/>
      <dgm:t>
        <a:bodyPr/>
        <a:lstStyle/>
        <a:p>
          <a:endParaRPr lang="ru-RU"/>
        </a:p>
      </dgm:t>
    </dgm:pt>
    <dgm:pt modelId="{937A731B-A936-4F8D-8023-85CD246BE7B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</a:pPr>
          <a:r>
            <a:rPr lang="ru-RU" altLang="ru-RU" sz="1400" b="1" i="0" dirty="0" smtClean="0">
              <a:latin typeface="Times New Roman" pitchFamily="18" charset="0"/>
              <a:cs typeface="Times New Roman" pitchFamily="18" charset="0"/>
            </a:rPr>
            <a:t>РАСПОЛОЖЕННЫЕ НА ТЕРРИТОРИИ  РФ</a:t>
          </a:r>
          <a:r>
            <a:rPr lang="ru-RU" altLang="ru-RU" sz="1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800" b="1" i="0" u="sng" dirty="0" smtClean="0">
              <a:latin typeface="Times New Roman" pitchFamily="18" charset="0"/>
              <a:cs typeface="Times New Roman" pitchFamily="18" charset="0"/>
            </a:rPr>
            <a:t>открытые в установленном порядке</a:t>
          </a:r>
          <a:endParaRPr lang="ru-RU" sz="1800" i="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6D428-D209-47C2-9D41-D206FAB863B9}" type="parTrans" cxnId="{C23696C0-FBA9-4AE0-8297-8C1B450B244C}">
      <dgm:prSet/>
      <dgm:spPr/>
      <dgm:t>
        <a:bodyPr/>
        <a:lstStyle/>
        <a:p>
          <a:endParaRPr lang="ru-RU"/>
        </a:p>
      </dgm:t>
    </dgm:pt>
    <dgm:pt modelId="{F5ACB1EA-9530-4D23-A2C3-E442B0A09B03}" type="sibTrans" cxnId="{C23696C0-FBA9-4AE0-8297-8C1B450B244C}">
      <dgm:prSet/>
      <dgm:spPr/>
      <dgm:t>
        <a:bodyPr/>
        <a:lstStyle/>
        <a:p>
          <a:endParaRPr lang="ru-RU"/>
        </a:p>
      </dgm:t>
    </dgm:pt>
    <dgm:pt modelId="{3E5E2517-E7FE-47FB-BF60-07D3310EE11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altLang="ru-RU" sz="1800" b="1" dirty="0" smtClean="0">
              <a:latin typeface="Times New Roman" pitchFamily="18" charset="0"/>
              <a:cs typeface="Times New Roman" pitchFamily="18" charset="0"/>
            </a:rPr>
            <a:t>Заключение  договора с ДОЛ</a:t>
          </a:r>
        </a:p>
        <a:p>
          <a:pPr>
            <a:lnSpc>
              <a:spcPct val="100000"/>
            </a:lnSpc>
          </a:pPr>
          <a:r>
            <a:rPr lang="ru-RU" altLang="ru-RU" sz="1800" b="1" dirty="0" smtClean="0">
              <a:latin typeface="Times New Roman" pitchFamily="18" charset="0"/>
              <a:cs typeface="Times New Roman" pitchFamily="18" charset="0"/>
            </a:rPr>
            <a:t> на приобретение путевки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7E326-B673-4704-BC3A-D2D7E11FBE3A}" type="parTrans" cxnId="{29CCD5D7-1C2C-42F1-843F-D88D934BD127}">
      <dgm:prSet/>
      <dgm:spPr/>
      <dgm:t>
        <a:bodyPr/>
        <a:lstStyle/>
        <a:p>
          <a:endParaRPr lang="ru-RU"/>
        </a:p>
      </dgm:t>
    </dgm:pt>
    <dgm:pt modelId="{4096BFD6-B586-4A5F-B1EA-403DB942835F}" type="sibTrans" cxnId="{29CCD5D7-1C2C-42F1-843F-D88D934BD127}">
      <dgm:prSet/>
      <dgm:spPr/>
      <dgm:t>
        <a:bodyPr/>
        <a:lstStyle/>
        <a:p>
          <a:endParaRPr lang="ru-RU"/>
        </a:p>
      </dgm:t>
    </dgm:pt>
    <dgm:pt modelId="{950D3553-CC12-46F6-86CD-35C6FDEC2A4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altLang="ru-RU" sz="1800" b="1" dirty="0" smtClean="0">
              <a:latin typeface="Times New Roman" pitchFamily="18" charset="0"/>
              <a:cs typeface="Times New Roman" pitchFamily="18" charset="0"/>
            </a:rPr>
            <a:t>Оплата  родителями   полной  стоимости  путевки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FB1004-B3D1-46A3-BCF4-EE1B71151B86}" type="parTrans" cxnId="{95AB635E-3746-484B-BFAD-DCBF29BCF5A2}">
      <dgm:prSet/>
      <dgm:spPr/>
      <dgm:t>
        <a:bodyPr/>
        <a:lstStyle/>
        <a:p>
          <a:endParaRPr lang="ru-RU"/>
        </a:p>
      </dgm:t>
    </dgm:pt>
    <dgm:pt modelId="{973ED3A7-B8F6-4F1D-ABEC-B0DF68CECC05}" type="sibTrans" cxnId="{95AB635E-3746-484B-BFAD-DCBF29BCF5A2}">
      <dgm:prSet/>
      <dgm:spPr/>
      <dgm:t>
        <a:bodyPr/>
        <a:lstStyle/>
        <a:p>
          <a:endParaRPr lang="ru-RU"/>
        </a:p>
      </dgm:t>
    </dgm:pt>
    <dgm:pt modelId="{D2D668DA-9829-41A9-9550-58D394B761E5}" type="pres">
      <dgm:prSet presAssocID="{E6864C10-7370-4E30-9F3C-C28C519AB5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BFFFB4-A5B3-4B5A-9269-27814B5DE6BF}" type="pres">
      <dgm:prSet presAssocID="{4BBC86CD-D94E-44A0-9AC2-208B91E8141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10FCA43-C2D8-4422-9352-893E1922AC2B}" type="pres">
      <dgm:prSet presAssocID="{4BBC86CD-D94E-44A0-9AC2-208B91E81417}" presName="rootComposite1" presStyleCnt="0"/>
      <dgm:spPr/>
      <dgm:t>
        <a:bodyPr/>
        <a:lstStyle/>
        <a:p>
          <a:endParaRPr lang="ru-RU"/>
        </a:p>
      </dgm:t>
    </dgm:pt>
    <dgm:pt modelId="{07C4EE34-2834-489E-BBBD-83F55A1762A6}" type="pres">
      <dgm:prSet presAssocID="{4BBC86CD-D94E-44A0-9AC2-208B91E81417}" presName="rootText1" presStyleLbl="node0" presStyleIdx="0" presStyleCnt="1" custScaleX="114928" custScaleY="178343" custLinFactNeighborX="-181" custLinFactNeighborY="-365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0B6B5E-D77B-482B-8202-6E9503535B34}" type="pres">
      <dgm:prSet presAssocID="{4BBC86CD-D94E-44A0-9AC2-208B91E8141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34079D4-6999-442F-ABB1-0104B23CCF83}" type="pres">
      <dgm:prSet presAssocID="{4BBC86CD-D94E-44A0-9AC2-208B91E81417}" presName="hierChild2" presStyleCnt="0"/>
      <dgm:spPr/>
      <dgm:t>
        <a:bodyPr/>
        <a:lstStyle/>
        <a:p>
          <a:endParaRPr lang="ru-RU"/>
        </a:p>
      </dgm:t>
    </dgm:pt>
    <dgm:pt modelId="{F37A6466-9002-4027-A531-E3E61FE2E523}" type="pres">
      <dgm:prSet presAssocID="{FB56D428-D209-47C2-9D41-D206FAB863B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2FFBBC7-366D-427C-9CC9-793A3B6E5583}" type="pres">
      <dgm:prSet presAssocID="{937A731B-A936-4F8D-8023-85CD246BE7B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505F503-1D89-48FC-A7C8-55B4665FD90A}" type="pres">
      <dgm:prSet presAssocID="{937A731B-A936-4F8D-8023-85CD246BE7B2}" presName="rootComposite" presStyleCnt="0"/>
      <dgm:spPr/>
      <dgm:t>
        <a:bodyPr/>
        <a:lstStyle/>
        <a:p>
          <a:endParaRPr lang="ru-RU"/>
        </a:p>
      </dgm:t>
    </dgm:pt>
    <dgm:pt modelId="{970DF9D9-DC05-455A-8F9F-721A4993C940}" type="pres">
      <dgm:prSet presAssocID="{937A731B-A936-4F8D-8023-85CD246BE7B2}" presName="rootText" presStyleLbl="node2" presStyleIdx="0" presStyleCnt="3" custScaleX="100484" custScaleY="1784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270204-972E-4492-8BCA-30190D8C4BF8}" type="pres">
      <dgm:prSet presAssocID="{937A731B-A936-4F8D-8023-85CD246BE7B2}" presName="rootConnector" presStyleLbl="node2" presStyleIdx="0" presStyleCnt="3"/>
      <dgm:spPr/>
      <dgm:t>
        <a:bodyPr/>
        <a:lstStyle/>
        <a:p>
          <a:endParaRPr lang="ru-RU"/>
        </a:p>
      </dgm:t>
    </dgm:pt>
    <dgm:pt modelId="{7A0F18D4-6DBC-481A-BB8D-012192EBD47E}" type="pres">
      <dgm:prSet presAssocID="{937A731B-A936-4F8D-8023-85CD246BE7B2}" presName="hierChild4" presStyleCnt="0"/>
      <dgm:spPr/>
      <dgm:t>
        <a:bodyPr/>
        <a:lstStyle/>
        <a:p>
          <a:endParaRPr lang="ru-RU"/>
        </a:p>
      </dgm:t>
    </dgm:pt>
    <dgm:pt modelId="{E939F2B0-4777-4D36-B50F-36F33FFD78CE}" type="pres">
      <dgm:prSet presAssocID="{937A731B-A936-4F8D-8023-85CD246BE7B2}" presName="hierChild5" presStyleCnt="0"/>
      <dgm:spPr/>
      <dgm:t>
        <a:bodyPr/>
        <a:lstStyle/>
        <a:p>
          <a:endParaRPr lang="ru-RU"/>
        </a:p>
      </dgm:t>
    </dgm:pt>
    <dgm:pt modelId="{5544E1A6-9EDE-4F6A-AC63-98EBDA6F38CC}" type="pres">
      <dgm:prSet presAssocID="{2097E326-B673-4704-BC3A-D2D7E11FBE3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E57607D-46A4-4B55-BD37-A51D11A225C7}" type="pres">
      <dgm:prSet presAssocID="{3E5E2517-E7FE-47FB-BF60-07D3310EE11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2A4942-2B7D-4D21-8CA5-50E8A7789CB2}" type="pres">
      <dgm:prSet presAssocID="{3E5E2517-E7FE-47FB-BF60-07D3310EE11C}" presName="rootComposite" presStyleCnt="0"/>
      <dgm:spPr/>
      <dgm:t>
        <a:bodyPr/>
        <a:lstStyle/>
        <a:p>
          <a:endParaRPr lang="ru-RU"/>
        </a:p>
      </dgm:t>
    </dgm:pt>
    <dgm:pt modelId="{F8CE7F76-331F-4804-885D-2D6B564B7A0F}" type="pres">
      <dgm:prSet presAssocID="{3E5E2517-E7FE-47FB-BF60-07D3310EE11C}" presName="rootText" presStyleLbl="node2" presStyleIdx="1" presStyleCnt="3" custScaleX="100379" custScaleY="182147" custLinFactNeighborX="-171" custLinFactNeighborY="-5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2F5136-23BB-4D56-861F-02B85FF70F2C}" type="pres">
      <dgm:prSet presAssocID="{3E5E2517-E7FE-47FB-BF60-07D3310EE11C}" presName="rootConnector" presStyleLbl="node2" presStyleIdx="1" presStyleCnt="3"/>
      <dgm:spPr/>
      <dgm:t>
        <a:bodyPr/>
        <a:lstStyle/>
        <a:p>
          <a:endParaRPr lang="ru-RU"/>
        </a:p>
      </dgm:t>
    </dgm:pt>
    <dgm:pt modelId="{65B268CD-C865-4B47-9100-20EA4520916C}" type="pres">
      <dgm:prSet presAssocID="{3E5E2517-E7FE-47FB-BF60-07D3310EE11C}" presName="hierChild4" presStyleCnt="0"/>
      <dgm:spPr/>
      <dgm:t>
        <a:bodyPr/>
        <a:lstStyle/>
        <a:p>
          <a:endParaRPr lang="ru-RU"/>
        </a:p>
      </dgm:t>
    </dgm:pt>
    <dgm:pt modelId="{CA99E714-0D8F-4DB8-8108-F3BF3255C9D6}" type="pres">
      <dgm:prSet presAssocID="{3E5E2517-E7FE-47FB-BF60-07D3310EE11C}" presName="hierChild5" presStyleCnt="0"/>
      <dgm:spPr/>
      <dgm:t>
        <a:bodyPr/>
        <a:lstStyle/>
        <a:p>
          <a:endParaRPr lang="ru-RU"/>
        </a:p>
      </dgm:t>
    </dgm:pt>
    <dgm:pt modelId="{1CC3E961-18AF-438D-AE72-7CCAD5EDBD6F}" type="pres">
      <dgm:prSet presAssocID="{ABFB1004-B3D1-46A3-BCF4-EE1B71151B8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035643F-C70E-46D3-9522-C2AADDA56D93}" type="pres">
      <dgm:prSet presAssocID="{950D3553-CC12-46F6-86CD-35C6FDEC2A4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2A1E08A-3DB2-45F2-A878-10A919DC37A4}" type="pres">
      <dgm:prSet presAssocID="{950D3553-CC12-46F6-86CD-35C6FDEC2A41}" presName="rootComposite" presStyleCnt="0"/>
      <dgm:spPr/>
      <dgm:t>
        <a:bodyPr/>
        <a:lstStyle/>
        <a:p>
          <a:endParaRPr lang="ru-RU"/>
        </a:p>
      </dgm:t>
    </dgm:pt>
    <dgm:pt modelId="{84B80391-13ED-4996-B31E-DE7694BA8902}" type="pres">
      <dgm:prSet presAssocID="{950D3553-CC12-46F6-86CD-35C6FDEC2A41}" presName="rootText" presStyleLbl="node2" presStyleIdx="2" presStyleCnt="3" custScaleX="100170" custScaleY="174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7F464E-D39B-4A7B-B222-A3C45E9A37EA}" type="pres">
      <dgm:prSet presAssocID="{950D3553-CC12-46F6-86CD-35C6FDEC2A41}" presName="rootConnector" presStyleLbl="node2" presStyleIdx="2" presStyleCnt="3"/>
      <dgm:spPr/>
      <dgm:t>
        <a:bodyPr/>
        <a:lstStyle/>
        <a:p>
          <a:endParaRPr lang="ru-RU"/>
        </a:p>
      </dgm:t>
    </dgm:pt>
    <dgm:pt modelId="{43BA94E3-93DD-45A3-B50A-7EC37DA8A9BF}" type="pres">
      <dgm:prSet presAssocID="{950D3553-CC12-46F6-86CD-35C6FDEC2A41}" presName="hierChild4" presStyleCnt="0"/>
      <dgm:spPr/>
      <dgm:t>
        <a:bodyPr/>
        <a:lstStyle/>
        <a:p>
          <a:endParaRPr lang="ru-RU"/>
        </a:p>
      </dgm:t>
    </dgm:pt>
    <dgm:pt modelId="{F12D9600-3EAC-4728-B686-48611BD36F1F}" type="pres">
      <dgm:prSet presAssocID="{950D3553-CC12-46F6-86CD-35C6FDEC2A41}" presName="hierChild5" presStyleCnt="0"/>
      <dgm:spPr/>
      <dgm:t>
        <a:bodyPr/>
        <a:lstStyle/>
        <a:p>
          <a:endParaRPr lang="ru-RU"/>
        </a:p>
      </dgm:t>
    </dgm:pt>
    <dgm:pt modelId="{8185BC5F-4A72-46F7-8647-687487808BFF}" type="pres">
      <dgm:prSet presAssocID="{4BBC86CD-D94E-44A0-9AC2-208B91E81417}" presName="hierChild3" presStyleCnt="0"/>
      <dgm:spPr/>
      <dgm:t>
        <a:bodyPr/>
        <a:lstStyle/>
        <a:p>
          <a:endParaRPr lang="ru-RU"/>
        </a:p>
      </dgm:t>
    </dgm:pt>
  </dgm:ptLst>
  <dgm:cxnLst>
    <dgm:cxn modelId="{393A1987-852B-414E-9DAF-B2BE8693EB94}" type="presOf" srcId="{ABFB1004-B3D1-46A3-BCF4-EE1B71151B86}" destId="{1CC3E961-18AF-438D-AE72-7CCAD5EDBD6F}" srcOrd="0" destOrd="0" presId="urn:microsoft.com/office/officeart/2005/8/layout/orgChart1"/>
    <dgm:cxn modelId="{13C750F2-F0E4-41D6-91B3-EECED638087B}" type="presOf" srcId="{E6864C10-7370-4E30-9F3C-C28C519AB5EC}" destId="{D2D668DA-9829-41A9-9550-58D394B761E5}" srcOrd="0" destOrd="0" presId="urn:microsoft.com/office/officeart/2005/8/layout/orgChart1"/>
    <dgm:cxn modelId="{2F111656-3FD3-44FE-98BB-FCC5B3B187B8}" type="presOf" srcId="{4BBC86CD-D94E-44A0-9AC2-208B91E81417}" destId="{000B6B5E-D77B-482B-8202-6E9503535B34}" srcOrd="1" destOrd="0" presId="urn:microsoft.com/office/officeart/2005/8/layout/orgChart1"/>
    <dgm:cxn modelId="{D3D79799-E3CE-42C1-A42F-76DAF33A4B94}" type="presOf" srcId="{3E5E2517-E7FE-47FB-BF60-07D3310EE11C}" destId="{B62F5136-23BB-4D56-861F-02B85FF70F2C}" srcOrd="1" destOrd="0" presId="urn:microsoft.com/office/officeart/2005/8/layout/orgChart1"/>
    <dgm:cxn modelId="{58FE900E-0DF6-487B-A6B5-7F54FECB855F}" type="presOf" srcId="{937A731B-A936-4F8D-8023-85CD246BE7B2}" destId="{2B270204-972E-4492-8BCA-30190D8C4BF8}" srcOrd="1" destOrd="0" presId="urn:microsoft.com/office/officeart/2005/8/layout/orgChart1"/>
    <dgm:cxn modelId="{6FB08C19-DFDF-4D58-A83C-122F0A654187}" type="presOf" srcId="{FB56D428-D209-47C2-9D41-D206FAB863B9}" destId="{F37A6466-9002-4027-A531-E3E61FE2E523}" srcOrd="0" destOrd="0" presId="urn:microsoft.com/office/officeart/2005/8/layout/orgChart1"/>
    <dgm:cxn modelId="{26746C87-9D5F-49FC-8E59-B9D75A2C0B53}" srcId="{E6864C10-7370-4E30-9F3C-C28C519AB5EC}" destId="{4BBC86CD-D94E-44A0-9AC2-208B91E81417}" srcOrd="0" destOrd="0" parTransId="{F851B8BC-3BDC-4D9C-99E5-17B9E07E0A60}" sibTransId="{A7957F13-04CB-4186-AB7B-0C52C66BDA2F}"/>
    <dgm:cxn modelId="{6B1BB5E9-B80C-490C-B773-0FD437812923}" type="presOf" srcId="{2097E326-B673-4704-BC3A-D2D7E11FBE3A}" destId="{5544E1A6-9EDE-4F6A-AC63-98EBDA6F38CC}" srcOrd="0" destOrd="0" presId="urn:microsoft.com/office/officeart/2005/8/layout/orgChart1"/>
    <dgm:cxn modelId="{B2BB3F67-2AF5-4431-953B-D3E3280ED4D9}" type="presOf" srcId="{4BBC86CD-D94E-44A0-9AC2-208B91E81417}" destId="{07C4EE34-2834-489E-BBBD-83F55A1762A6}" srcOrd="0" destOrd="0" presId="urn:microsoft.com/office/officeart/2005/8/layout/orgChart1"/>
    <dgm:cxn modelId="{ECFA0966-15EB-47FD-A093-C8E20B770878}" type="presOf" srcId="{937A731B-A936-4F8D-8023-85CD246BE7B2}" destId="{970DF9D9-DC05-455A-8F9F-721A4993C940}" srcOrd="0" destOrd="0" presId="urn:microsoft.com/office/officeart/2005/8/layout/orgChart1"/>
    <dgm:cxn modelId="{95AB635E-3746-484B-BFAD-DCBF29BCF5A2}" srcId="{4BBC86CD-D94E-44A0-9AC2-208B91E81417}" destId="{950D3553-CC12-46F6-86CD-35C6FDEC2A41}" srcOrd="2" destOrd="0" parTransId="{ABFB1004-B3D1-46A3-BCF4-EE1B71151B86}" sibTransId="{973ED3A7-B8F6-4F1D-ABEC-B0DF68CECC05}"/>
    <dgm:cxn modelId="{C23696C0-FBA9-4AE0-8297-8C1B450B244C}" srcId="{4BBC86CD-D94E-44A0-9AC2-208B91E81417}" destId="{937A731B-A936-4F8D-8023-85CD246BE7B2}" srcOrd="0" destOrd="0" parTransId="{FB56D428-D209-47C2-9D41-D206FAB863B9}" sibTransId="{F5ACB1EA-9530-4D23-A2C3-E442B0A09B03}"/>
    <dgm:cxn modelId="{B3018647-85DE-40CB-B514-AB379FA74A1D}" type="presOf" srcId="{3E5E2517-E7FE-47FB-BF60-07D3310EE11C}" destId="{F8CE7F76-331F-4804-885D-2D6B564B7A0F}" srcOrd="0" destOrd="0" presId="urn:microsoft.com/office/officeart/2005/8/layout/orgChart1"/>
    <dgm:cxn modelId="{29CCD5D7-1C2C-42F1-843F-D88D934BD127}" srcId="{4BBC86CD-D94E-44A0-9AC2-208B91E81417}" destId="{3E5E2517-E7FE-47FB-BF60-07D3310EE11C}" srcOrd="1" destOrd="0" parTransId="{2097E326-B673-4704-BC3A-D2D7E11FBE3A}" sibTransId="{4096BFD6-B586-4A5F-B1EA-403DB942835F}"/>
    <dgm:cxn modelId="{24442E20-7392-4493-96DD-2B11221F904E}" type="presOf" srcId="{950D3553-CC12-46F6-86CD-35C6FDEC2A41}" destId="{84B80391-13ED-4996-B31E-DE7694BA8902}" srcOrd="0" destOrd="0" presId="urn:microsoft.com/office/officeart/2005/8/layout/orgChart1"/>
    <dgm:cxn modelId="{3CBD1846-60B3-4783-86DF-BA12F9A3EF58}" type="presOf" srcId="{950D3553-CC12-46F6-86CD-35C6FDEC2A41}" destId="{6F7F464E-D39B-4A7B-B222-A3C45E9A37EA}" srcOrd="1" destOrd="0" presId="urn:microsoft.com/office/officeart/2005/8/layout/orgChart1"/>
    <dgm:cxn modelId="{72F2AFFC-7FF8-4B53-BE88-8EAE6EB92C24}" type="presParOf" srcId="{D2D668DA-9829-41A9-9550-58D394B761E5}" destId="{BBBFFFB4-A5B3-4B5A-9269-27814B5DE6BF}" srcOrd="0" destOrd="0" presId="urn:microsoft.com/office/officeart/2005/8/layout/orgChart1"/>
    <dgm:cxn modelId="{6CF242E1-BCA5-4CB7-A46C-F18ED47482BC}" type="presParOf" srcId="{BBBFFFB4-A5B3-4B5A-9269-27814B5DE6BF}" destId="{610FCA43-C2D8-4422-9352-893E1922AC2B}" srcOrd="0" destOrd="0" presId="urn:microsoft.com/office/officeart/2005/8/layout/orgChart1"/>
    <dgm:cxn modelId="{5C992CC0-9BD0-4A85-8329-133B60A155B3}" type="presParOf" srcId="{610FCA43-C2D8-4422-9352-893E1922AC2B}" destId="{07C4EE34-2834-489E-BBBD-83F55A1762A6}" srcOrd="0" destOrd="0" presId="urn:microsoft.com/office/officeart/2005/8/layout/orgChart1"/>
    <dgm:cxn modelId="{38A69D71-0FC3-4628-A404-FAC085B6D0FE}" type="presParOf" srcId="{610FCA43-C2D8-4422-9352-893E1922AC2B}" destId="{000B6B5E-D77B-482B-8202-6E9503535B34}" srcOrd="1" destOrd="0" presId="urn:microsoft.com/office/officeart/2005/8/layout/orgChart1"/>
    <dgm:cxn modelId="{C9C71067-B3B4-4065-BCF5-E7E8639B7C43}" type="presParOf" srcId="{BBBFFFB4-A5B3-4B5A-9269-27814B5DE6BF}" destId="{634079D4-6999-442F-ABB1-0104B23CCF83}" srcOrd="1" destOrd="0" presId="urn:microsoft.com/office/officeart/2005/8/layout/orgChart1"/>
    <dgm:cxn modelId="{45EE3794-DD4C-4B4B-9A44-90BD97536969}" type="presParOf" srcId="{634079D4-6999-442F-ABB1-0104B23CCF83}" destId="{F37A6466-9002-4027-A531-E3E61FE2E523}" srcOrd="0" destOrd="0" presId="urn:microsoft.com/office/officeart/2005/8/layout/orgChart1"/>
    <dgm:cxn modelId="{9B738CE4-F488-48E9-81D1-AE142527FBC6}" type="presParOf" srcId="{634079D4-6999-442F-ABB1-0104B23CCF83}" destId="{32FFBBC7-366D-427C-9CC9-793A3B6E5583}" srcOrd="1" destOrd="0" presId="urn:microsoft.com/office/officeart/2005/8/layout/orgChart1"/>
    <dgm:cxn modelId="{F6D05980-5458-413E-9956-BDFC362672B1}" type="presParOf" srcId="{32FFBBC7-366D-427C-9CC9-793A3B6E5583}" destId="{F505F503-1D89-48FC-A7C8-55B4665FD90A}" srcOrd="0" destOrd="0" presId="urn:microsoft.com/office/officeart/2005/8/layout/orgChart1"/>
    <dgm:cxn modelId="{2C492576-71D8-416E-B3C1-B432B94A6DBA}" type="presParOf" srcId="{F505F503-1D89-48FC-A7C8-55B4665FD90A}" destId="{970DF9D9-DC05-455A-8F9F-721A4993C940}" srcOrd="0" destOrd="0" presId="urn:microsoft.com/office/officeart/2005/8/layout/orgChart1"/>
    <dgm:cxn modelId="{3DD9263A-1E6E-4589-99F4-BAAFD5EAF360}" type="presParOf" srcId="{F505F503-1D89-48FC-A7C8-55B4665FD90A}" destId="{2B270204-972E-4492-8BCA-30190D8C4BF8}" srcOrd="1" destOrd="0" presId="urn:microsoft.com/office/officeart/2005/8/layout/orgChart1"/>
    <dgm:cxn modelId="{E4E1E2AF-0B9A-4A0C-8C12-9697A7D289F5}" type="presParOf" srcId="{32FFBBC7-366D-427C-9CC9-793A3B6E5583}" destId="{7A0F18D4-6DBC-481A-BB8D-012192EBD47E}" srcOrd="1" destOrd="0" presId="urn:microsoft.com/office/officeart/2005/8/layout/orgChart1"/>
    <dgm:cxn modelId="{27F45843-EA4F-418F-88AC-5D4D0BB33934}" type="presParOf" srcId="{32FFBBC7-366D-427C-9CC9-793A3B6E5583}" destId="{E939F2B0-4777-4D36-B50F-36F33FFD78CE}" srcOrd="2" destOrd="0" presId="urn:microsoft.com/office/officeart/2005/8/layout/orgChart1"/>
    <dgm:cxn modelId="{1B4AECDC-A719-410C-9766-3B6F14A5CCF7}" type="presParOf" srcId="{634079D4-6999-442F-ABB1-0104B23CCF83}" destId="{5544E1A6-9EDE-4F6A-AC63-98EBDA6F38CC}" srcOrd="2" destOrd="0" presId="urn:microsoft.com/office/officeart/2005/8/layout/orgChart1"/>
    <dgm:cxn modelId="{7F6D7BA3-A9D4-4BB3-855C-712C64F36F41}" type="presParOf" srcId="{634079D4-6999-442F-ABB1-0104B23CCF83}" destId="{5E57607D-46A4-4B55-BD37-A51D11A225C7}" srcOrd="3" destOrd="0" presId="urn:microsoft.com/office/officeart/2005/8/layout/orgChart1"/>
    <dgm:cxn modelId="{99320FE9-6DC2-456E-9555-E0944241E181}" type="presParOf" srcId="{5E57607D-46A4-4B55-BD37-A51D11A225C7}" destId="{982A4942-2B7D-4D21-8CA5-50E8A7789CB2}" srcOrd="0" destOrd="0" presId="urn:microsoft.com/office/officeart/2005/8/layout/orgChart1"/>
    <dgm:cxn modelId="{73FA3918-40E8-43C2-8682-982E23636F6D}" type="presParOf" srcId="{982A4942-2B7D-4D21-8CA5-50E8A7789CB2}" destId="{F8CE7F76-331F-4804-885D-2D6B564B7A0F}" srcOrd="0" destOrd="0" presId="urn:microsoft.com/office/officeart/2005/8/layout/orgChart1"/>
    <dgm:cxn modelId="{183953B6-4FD6-4B63-8C1E-25214403A485}" type="presParOf" srcId="{982A4942-2B7D-4D21-8CA5-50E8A7789CB2}" destId="{B62F5136-23BB-4D56-861F-02B85FF70F2C}" srcOrd="1" destOrd="0" presId="urn:microsoft.com/office/officeart/2005/8/layout/orgChart1"/>
    <dgm:cxn modelId="{28E90FC6-F136-4980-AFCB-F9722DF07698}" type="presParOf" srcId="{5E57607D-46A4-4B55-BD37-A51D11A225C7}" destId="{65B268CD-C865-4B47-9100-20EA4520916C}" srcOrd="1" destOrd="0" presId="urn:microsoft.com/office/officeart/2005/8/layout/orgChart1"/>
    <dgm:cxn modelId="{36783E8B-1DB7-46F3-982A-F239CB8388F9}" type="presParOf" srcId="{5E57607D-46A4-4B55-BD37-A51D11A225C7}" destId="{CA99E714-0D8F-4DB8-8108-F3BF3255C9D6}" srcOrd="2" destOrd="0" presId="urn:microsoft.com/office/officeart/2005/8/layout/orgChart1"/>
    <dgm:cxn modelId="{E2A34E1F-3F1D-4050-B017-941DA5ADD6FE}" type="presParOf" srcId="{634079D4-6999-442F-ABB1-0104B23CCF83}" destId="{1CC3E961-18AF-438D-AE72-7CCAD5EDBD6F}" srcOrd="4" destOrd="0" presId="urn:microsoft.com/office/officeart/2005/8/layout/orgChart1"/>
    <dgm:cxn modelId="{3B9E4A85-388D-41F9-A579-2366A9512928}" type="presParOf" srcId="{634079D4-6999-442F-ABB1-0104B23CCF83}" destId="{6035643F-C70E-46D3-9522-C2AADDA56D93}" srcOrd="5" destOrd="0" presId="urn:microsoft.com/office/officeart/2005/8/layout/orgChart1"/>
    <dgm:cxn modelId="{9F656EDC-F96B-40E0-9EEB-1308EC97288B}" type="presParOf" srcId="{6035643F-C70E-46D3-9522-C2AADDA56D93}" destId="{82A1E08A-3DB2-45F2-A878-10A919DC37A4}" srcOrd="0" destOrd="0" presId="urn:microsoft.com/office/officeart/2005/8/layout/orgChart1"/>
    <dgm:cxn modelId="{DAC02DEE-0994-4FAE-82C4-253B5AF09AF5}" type="presParOf" srcId="{82A1E08A-3DB2-45F2-A878-10A919DC37A4}" destId="{84B80391-13ED-4996-B31E-DE7694BA8902}" srcOrd="0" destOrd="0" presId="urn:microsoft.com/office/officeart/2005/8/layout/orgChart1"/>
    <dgm:cxn modelId="{07E5EF32-8761-43FD-ADBE-6780BC168041}" type="presParOf" srcId="{82A1E08A-3DB2-45F2-A878-10A919DC37A4}" destId="{6F7F464E-D39B-4A7B-B222-A3C45E9A37EA}" srcOrd="1" destOrd="0" presId="urn:microsoft.com/office/officeart/2005/8/layout/orgChart1"/>
    <dgm:cxn modelId="{F60BFC54-F141-4CCA-9D3F-C6085B0B9A0F}" type="presParOf" srcId="{6035643F-C70E-46D3-9522-C2AADDA56D93}" destId="{43BA94E3-93DD-45A3-B50A-7EC37DA8A9BF}" srcOrd="1" destOrd="0" presId="urn:microsoft.com/office/officeart/2005/8/layout/orgChart1"/>
    <dgm:cxn modelId="{7A02B980-EB97-45E6-9C66-7E82754F7AE8}" type="presParOf" srcId="{6035643F-C70E-46D3-9522-C2AADDA56D93}" destId="{F12D9600-3EAC-4728-B686-48611BD36F1F}" srcOrd="2" destOrd="0" presId="urn:microsoft.com/office/officeart/2005/8/layout/orgChart1"/>
    <dgm:cxn modelId="{F5DC0601-48D8-4963-A7F2-95253C034B45}" type="presParOf" srcId="{BBBFFFB4-A5B3-4B5A-9269-27814B5DE6BF}" destId="{8185BC5F-4A72-46F7-8647-687487808B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D57B1F-243E-4E4B-A375-26A4B50C4586}" type="doc">
      <dgm:prSet loTypeId="urn:microsoft.com/office/officeart/2005/8/layout/chevron2" loCatId="process" qsTypeId="urn:microsoft.com/office/officeart/2005/8/quickstyle/simple1#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5F9BE69-1DA4-4196-A4C8-B0543847E1D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3D1FD6-F8E8-4E61-86A8-BAB7739B9719}" type="parTrans" cxnId="{2A462E92-C9E8-4D02-AA08-FE5A95DEA07A}">
      <dgm:prSet/>
      <dgm:spPr/>
      <dgm:t>
        <a:bodyPr/>
        <a:lstStyle/>
        <a:p>
          <a:endParaRPr lang="ru-RU"/>
        </a:p>
      </dgm:t>
    </dgm:pt>
    <dgm:pt modelId="{08FF31A8-AA74-4BB9-A973-B0AEA83E9627}" type="sibTrans" cxnId="{2A462E92-C9E8-4D02-AA08-FE5A95DEA07A}">
      <dgm:prSet/>
      <dgm:spPr/>
      <dgm:t>
        <a:bodyPr/>
        <a:lstStyle/>
        <a:p>
          <a:endParaRPr lang="ru-RU"/>
        </a:p>
      </dgm:t>
    </dgm:pt>
    <dgm:pt modelId="{DE3435B8-6901-44DC-8593-00494AF04AC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Часы приема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A06FB-6BB0-4391-B630-D41C31824A0B}" type="parTrans" cxnId="{517F374B-D788-44B2-9183-67760A563F23}">
      <dgm:prSet/>
      <dgm:spPr/>
      <dgm:t>
        <a:bodyPr/>
        <a:lstStyle/>
        <a:p>
          <a:endParaRPr lang="ru-RU"/>
        </a:p>
      </dgm:t>
    </dgm:pt>
    <dgm:pt modelId="{F9AF6628-D587-4ED2-AB9C-7525CF69A965}" type="sibTrans" cxnId="{517F374B-D788-44B2-9183-67760A563F23}">
      <dgm:prSet/>
      <dgm:spPr/>
      <dgm:t>
        <a:bodyPr/>
        <a:lstStyle/>
        <a:p>
          <a:endParaRPr lang="ru-RU"/>
        </a:p>
      </dgm:t>
    </dgm:pt>
    <dgm:pt modelId="{4ADA6CD7-D372-411F-A8FC-B231BC32324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Понедельник-четверг с 09.00 до 18.00 ,</a:t>
          </a:r>
          <a:endParaRPr lang="ru-RU" sz="1400" dirty="0"/>
        </a:p>
      </dgm:t>
    </dgm:pt>
    <dgm:pt modelId="{7440A67A-6F91-4E3B-9B92-1F256F3BF3C1}" type="parTrans" cxnId="{BF76E961-BD8C-4019-B7F1-227C6A73C7AB}">
      <dgm:prSet/>
      <dgm:spPr/>
      <dgm:t>
        <a:bodyPr/>
        <a:lstStyle/>
        <a:p>
          <a:endParaRPr lang="ru-RU"/>
        </a:p>
      </dgm:t>
    </dgm:pt>
    <dgm:pt modelId="{5AD4459B-56AE-4A9C-801C-BB97C0422144}" type="sibTrans" cxnId="{BF76E961-BD8C-4019-B7F1-227C6A73C7AB}">
      <dgm:prSet/>
      <dgm:spPr/>
      <dgm:t>
        <a:bodyPr/>
        <a:lstStyle/>
        <a:p>
          <a:endParaRPr lang="ru-RU"/>
        </a:p>
      </dgm:t>
    </dgm:pt>
    <dgm:pt modelId="{BC32B0E9-21FA-46EE-B1A9-3E4B79F954C7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347210-D3E6-4238-B856-9E26E592C5D7}" type="parTrans" cxnId="{4F0BD6CB-4EBC-4F9A-ACDA-0BC3CD347CCE}">
      <dgm:prSet/>
      <dgm:spPr/>
      <dgm:t>
        <a:bodyPr/>
        <a:lstStyle/>
        <a:p>
          <a:endParaRPr lang="ru-RU"/>
        </a:p>
      </dgm:t>
    </dgm:pt>
    <dgm:pt modelId="{9D910EE3-8B2B-48A8-BF02-BA93C17F8747}" type="sibTrans" cxnId="{4F0BD6CB-4EBC-4F9A-ACDA-0BC3CD347CCE}">
      <dgm:prSet/>
      <dgm:spPr/>
      <dgm:t>
        <a:bodyPr/>
        <a:lstStyle/>
        <a:p>
          <a:endParaRPr lang="ru-RU"/>
        </a:p>
      </dgm:t>
    </dgm:pt>
    <dgm:pt modelId="{B6D113B9-8FBD-4C25-A9CA-F0C1FE13EF4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Многофункциональные центры (МФЦ)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02BE65-E70C-44F3-9949-16C27DD13C6E}" type="parTrans" cxnId="{74B34ED8-9371-4021-8259-F82E3F1E361B}">
      <dgm:prSet/>
      <dgm:spPr/>
      <dgm:t>
        <a:bodyPr/>
        <a:lstStyle/>
        <a:p>
          <a:endParaRPr lang="ru-RU"/>
        </a:p>
      </dgm:t>
    </dgm:pt>
    <dgm:pt modelId="{FE9A5CC0-7F73-424B-A771-8A800DD8ED09}" type="sibTrans" cxnId="{74B34ED8-9371-4021-8259-F82E3F1E361B}">
      <dgm:prSet/>
      <dgm:spPr/>
      <dgm:t>
        <a:bodyPr/>
        <a:lstStyle/>
        <a:p>
          <a:endParaRPr lang="ru-RU"/>
        </a:p>
      </dgm:t>
    </dgm:pt>
    <dgm:pt modelId="{AAC50BDD-A832-404C-BB1B-36D2AF6EE50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телефон для МФЦ  8 800 301 47 47 (звонок по России бесплатный)</a:t>
          </a:r>
          <a:endParaRPr lang="ru-RU" sz="14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AFF32-D47D-49AD-B921-3184B1463C86}" type="parTrans" cxnId="{74713BC8-9491-4517-B38B-FFACEDDB1081}">
      <dgm:prSet/>
      <dgm:spPr/>
      <dgm:t>
        <a:bodyPr/>
        <a:lstStyle/>
        <a:p>
          <a:endParaRPr lang="ru-RU"/>
        </a:p>
      </dgm:t>
    </dgm:pt>
    <dgm:pt modelId="{81256DEE-AE07-4410-BD5F-12E414A95238}" type="sibTrans" cxnId="{74713BC8-9491-4517-B38B-FFACEDDB1081}">
      <dgm:prSet/>
      <dgm:spPr/>
      <dgm:t>
        <a:bodyPr/>
        <a:lstStyle/>
        <a:p>
          <a:endParaRPr lang="ru-RU"/>
        </a:p>
      </dgm:t>
    </dgm:pt>
    <dgm:pt modelId="{1EC0665D-6FC6-466B-A9D6-3EBC12E3EF6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пятница с 09.00 до 17.00</a:t>
          </a:r>
          <a:endParaRPr lang="ru-RU" alt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EBC06C-4513-4BC2-B019-E1D19C1DCF43}" type="parTrans" cxnId="{024C7637-1FCC-461F-9D56-EB79353C4AA1}">
      <dgm:prSet/>
      <dgm:spPr/>
      <dgm:t>
        <a:bodyPr/>
        <a:lstStyle/>
        <a:p>
          <a:endParaRPr lang="ru-RU"/>
        </a:p>
      </dgm:t>
    </dgm:pt>
    <dgm:pt modelId="{B5DE8754-CE3F-4980-82B6-07F4ECA0FE2A}" type="sibTrans" cxnId="{024C7637-1FCC-461F-9D56-EB79353C4AA1}">
      <dgm:prSet/>
      <dgm:spPr/>
      <dgm:t>
        <a:bodyPr/>
        <a:lstStyle/>
        <a:p>
          <a:endParaRPr lang="ru-RU"/>
        </a:p>
      </dgm:t>
    </dgm:pt>
    <dgm:pt modelId="{0CFF9926-E934-4990-9576-219214BFED0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(обед с.12.30 - 13.30), </a:t>
          </a:r>
          <a:endParaRPr lang="ru-RU" alt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9F8FF-2866-4B6B-840D-58D9C2BC4665}" type="parTrans" cxnId="{8C1BDC7F-B2A5-41E3-9A7E-78F198128321}">
      <dgm:prSet/>
      <dgm:spPr/>
      <dgm:t>
        <a:bodyPr/>
        <a:lstStyle/>
        <a:p>
          <a:endParaRPr lang="ru-RU"/>
        </a:p>
      </dgm:t>
    </dgm:pt>
    <dgm:pt modelId="{4058B549-8FEC-4E78-8C4B-71684CCD45A9}" type="sibTrans" cxnId="{8C1BDC7F-B2A5-41E3-9A7E-78F198128321}">
      <dgm:prSet/>
      <dgm:spPr/>
      <dgm:t>
        <a:bodyPr/>
        <a:lstStyle/>
        <a:p>
          <a:endParaRPr lang="ru-RU"/>
        </a:p>
      </dgm:t>
    </dgm:pt>
    <dgm:pt modelId="{20D09D39-EA53-4845-85DA-5A618DE30BA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выходной: суббота, воскресенье</a:t>
          </a:r>
          <a:endParaRPr lang="ru-RU" alt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75B272-7228-4314-AA16-9D0E5E3650B2}" type="parTrans" cxnId="{29BEA1E9-81CF-4F55-A6BD-CBE8D1B415EC}">
      <dgm:prSet/>
      <dgm:spPr/>
      <dgm:t>
        <a:bodyPr/>
        <a:lstStyle/>
        <a:p>
          <a:endParaRPr lang="ru-RU"/>
        </a:p>
      </dgm:t>
    </dgm:pt>
    <dgm:pt modelId="{F2E177AB-5504-4785-BE13-D68EDE950D66}" type="sibTrans" cxnId="{29BEA1E9-81CF-4F55-A6BD-CBE8D1B415EC}">
      <dgm:prSet/>
      <dgm:spPr/>
      <dgm:t>
        <a:bodyPr/>
        <a:lstStyle/>
        <a:p>
          <a:endParaRPr lang="ru-RU"/>
        </a:p>
      </dgm:t>
    </dgm:pt>
    <dgm:pt modelId="{585BC74F-5DED-4AE5-9822-52D9004022E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тел: (812) 273 07 72</a:t>
          </a:r>
          <a:endParaRPr lang="ru-RU" sz="1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9B72A2-98C9-4546-9254-A6D7F13EF7A3}" type="parTrans" cxnId="{89D18301-D31D-47BB-AAEC-2423F7D0735A}">
      <dgm:prSet/>
      <dgm:spPr/>
      <dgm:t>
        <a:bodyPr/>
        <a:lstStyle/>
        <a:p>
          <a:endParaRPr lang="ru-RU"/>
        </a:p>
      </dgm:t>
    </dgm:pt>
    <dgm:pt modelId="{2E7F9003-24AE-411D-A8EC-5543CEEB1CF4}" type="sibTrans" cxnId="{89D18301-D31D-47BB-AAEC-2423F7D0735A}">
      <dgm:prSet/>
      <dgm:spPr/>
      <dgm:t>
        <a:bodyPr/>
        <a:lstStyle/>
        <a:p>
          <a:endParaRPr lang="ru-RU"/>
        </a:p>
      </dgm:t>
    </dgm:pt>
    <dgm:pt modelId="{6FFE3973-6D72-4387-AE4B-B8B83157C0A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400" b="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58222-20B7-4DDC-A812-05C5E70C184A}" type="parTrans" cxnId="{068A60CE-A2E0-472D-915F-7933A842395D}">
      <dgm:prSet/>
      <dgm:spPr/>
      <dgm:t>
        <a:bodyPr/>
        <a:lstStyle/>
        <a:p>
          <a:endParaRPr lang="ru-RU"/>
        </a:p>
      </dgm:t>
    </dgm:pt>
    <dgm:pt modelId="{1E5EC3DF-5D59-46C0-8EA8-257ADA599230}" type="sibTrans" cxnId="{068A60CE-A2E0-472D-915F-7933A842395D}">
      <dgm:prSet/>
      <dgm:spPr/>
      <dgm:t>
        <a:bodyPr/>
        <a:lstStyle/>
        <a:p>
          <a:endParaRPr lang="ru-RU"/>
        </a:p>
      </dgm:t>
    </dgm:pt>
    <dgm:pt modelId="{79E0C9FB-5770-47D6-8DFE-ABDBD1B5B8E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Документы можно отправить почтой России по адресу: 191028 ,Санкт-Петербург, наб. реки Фонтанки, д.14 кабинет 17,  Комитет общего и профессионального образования ЛО</a:t>
          </a:r>
          <a:endParaRPr lang="ru-RU" sz="1400" b="1" i="1" dirty="0">
            <a:solidFill>
              <a:schemeClr val="accent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FD01E-EDD8-41E9-84C9-BE881C5DC1BB}" type="parTrans" cxnId="{9F54C477-AB1A-4FD0-BA38-91063544D608}">
      <dgm:prSet/>
      <dgm:spPr/>
      <dgm:t>
        <a:bodyPr/>
        <a:lstStyle/>
        <a:p>
          <a:endParaRPr lang="ru-RU"/>
        </a:p>
      </dgm:t>
    </dgm:pt>
    <dgm:pt modelId="{E48E83F0-48D0-4332-824E-36B0A082E65D}" type="sibTrans" cxnId="{9F54C477-AB1A-4FD0-BA38-91063544D608}">
      <dgm:prSet/>
      <dgm:spPr/>
      <dgm:t>
        <a:bodyPr/>
        <a:lstStyle/>
        <a:p>
          <a:endParaRPr lang="ru-RU"/>
        </a:p>
      </dgm:t>
    </dgm:pt>
    <dgm:pt modelId="{1DD72A80-C01C-4E96-B2B5-D266740A985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Актуальная информация о справочных телефонах и режимах работы филиалов МФЦ содержится на сайте МФЦ Ленинградской области: www.mfc47.ru</a:t>
          </a:r>
          <a:endParaRPr lang="ru-RU" sz="14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9F57F-EC04-4E24-9B94-B3A893E139BF}" type="parTrans" cxnId="{69F09CA3-3E90-4F5F-8C19-DEA113F08FC8}">
      <dgm:prSet/>
      <dgm:spPr/>
      <dgm:t>
        <a:bodyPr/>
        <a:lstStyle/>
        <a:p>
          <a:endParaRPr lang="ru-RU"/>
        </a:p>
      </dgm:t>
    </dgm:pt>
    <dgm:pt modelId="{69D28A1A-9AD8-4766-A8FC-600C239F5EF5}" type="sibTrans" cxnId="{69F09CA3-3E90-4F5F-8C19-DEA113F08FC8}">
      <dgm:prSet/>
      <dgm:spPr/>
      <dgm:t>
        <a:bodyPr/>
        <a:lstStyle/>
        <a:p>
          <a:endParaRPr lang="ru-RU"/>
        </a:p>
      </dgm:t>
    </dgm:pt>
    <dgm:pt modelId="{6541E8AB-2079-4F51-A4DD-F320DD31AE7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sz="14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191028, Санкт-Петербург, наб. реки Фонтанки, д.14 кабинет 17,  Комитет общего и професс</a:t>
          </a:r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ионального образования Ленинградской области.</a:t>
          </a:r>
          <a:endParaRPr lang="ru-RU" sz="1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CF74CF-43DF-4753-8FA3-F869469F7807}" type="sibTrans" cxnId="{73DA59AC-C46C-4DA6-9961-C3CAC879250C}">
      <dgm:prSet/>
      <dgm:spPr/>
      <dgm:t>
        <a:bodyPr/>
        <a:lstStyle/>
        <a:p>
          <a:endParaRPr lang="ru-RU"/>
        </a:p>
      </dgm:t>
    </dgm:pt>
    <dgm:pt modelId="{BB93B85B-BE71-452E-B943-941F23993D26}" type="parTrans" cxnId="{73DA59AC-C46C-4DA6-9961-C3CAC879250C}">
      <dgm:prSet/>
      <dgm:spPr/>
      <dgm:t>
        <a:bodyPr/>
        <a:lstStyle/>
        <a:p>
          <a:endParaRPr lang="ru-RU"/>
        </a:p>
      </dgm:t>
    </dgm:pt>
    <dgm:pt modelId="{4ECB1358-8370-4227-B423-1E254208E80F}" type="pres">
      <dgm:prSet presAssocID="{4AD57B1F-243E-4E4B-A375-26A4B50C45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AAC8C3-4465-4F88-A8D1-9B8BA85D8F92}" type="pres">
      <dgm:prSet presAssocID="{C5F9BE69-1DA4-4196-A4C8-B0543847E1DB}" presName="composite" presStyleCnt="0"/>
      <dgm:spPr/>
      <dgm:t>
        <a:bodyPr/>
        <a:lstStyle/>
        <a:p>
          <a:endParaRPr lang="ru-RU"/>
        </a:p>
      </dgm:t>
    </dgm:pt>
    <dgm:pt modelId="{8DB5393F-5E3C-4C69-A668-B756F9B385A6}" type="pres">
      <dgm:prSet presAssocID="{C5F9BE69-1DA4-4196-A4C8-B0543847E1DB}" presName="parentText" presStyleLbl="alignNode1" presStyleIdx="0" presStyleCnt="3" custLinFactNeighborX="3435" custLinFactNeighborY="-42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89734-216A-4C73-B2BA-2288DDF3A8EE}" type="pres">
      <dgm:prSet presAssocID="{C5F9BE69-1DA4-4196-A4C8-B0543847E1DB}" presName="descendantText" presStyleLbl="alignAcc1" presStyleIdx="0" presStyleCnt="3" custScaleX="94032" custScaleY="100000" custLinFactNeighborX="1673" custLinFactNeighborY="3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C3679-ADC8-40D6-87CA-B75040347832}" type="pres">
      <dgm:prSet presAssocID="{08FF31A8-AA74-4BB9-A973-B0AEA83E9627}" presName="sp" presStyleCnt="0"/>
      <dgm:spPr/>
      <dgm:t>
        <a:bodyPr/>
        <a:lstStyle/>
        <a:p>
          <a:endParaRPr lang="ru-RU"/>
        </a:p>
      </dgm:t>
    </dgm:pt>
    <dgm:pt modelId="{B9EF9B74-DFB9-46F7-8F42-7B8979956AD5}" type="pres">
      <dgm:prSet presAssocID="{DE3435B8-6901-44DC-8593-00494AF04ACE}" presName="composite" presStyleCnt="0"/>
      <dgm:spPr/>
      <dgm:t>
        <a:bodyPr/>
        <a:lstStyle/>
        <a:p>
          <a:endParaRPr lang="ru-RU"/>
        </a:p>
      </dgm:t>
    </dgm:pt>
    <dgm:pt modelId="{7E510D60-1D2D-4CC0-92F0-E28670A941F8}" type="pres">
      <dgm:prSet presAssocID="{DE3435B8-6901-44DC-8593-00494AF04ACE}" presName="parentText" presStyleLbl="alignNode1" presStyleIdx="1" presStyleCnt="3" custLinFactNeighborX="3435" custLinFactNeighborY="-42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6996B-BB8A-4FEC-8A84-336FB942128E}" type="pres">
      <dgm:prSet presAssocID="{DE3435B8-6901-44DC-8593-00494AF04ACE}" presName="descendantText" presStyleLbl="alignAcc1" presStyleIdx="1" presStyleCnt="3" custScaleX="94736" custScaleY="110227" custLinFactNeighborX="1476" custLinFactNeighborY="-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490C8-7CD9-4C08-B7A9-182BC837D502}" type="pres">
      <dgm:prSet presAssocID="{F9AF6628-D587-4ED2-AB9C-7525CF69A965}" presName="sp" presStyleCnt="0"/>
      <dgm:spPr/>
      <dgm:t>
        <a:bodyPr/>
        <a:lstStyle/>
        <a:p>
          <a:endParaRPr lang="ru-RU"/>
        </a:p>
      </dgm:t>
    </dgm:pt>
    <dgm:pt modelId="{5F315811-89B5-4B18-9D0A-FE5A4AA0B29C}" type="pres">
      <dgm:prSet presAssocID="{BC32B0E9-21FA-46EE-B1A9-3E4B79F954C7}" presName="composite" presStyleCnt="0"/>
      <dgm:spPr/>
      <dgm:t>
        <a:bodyPr/>
        <a:lstStyle/>
        <a:p>
          <a:endParaRPr lang="ru-RU"/>
        </a:p>
      </dgm:t>
    </dgm:pt>
    <dgm:pt modelId="{AD81CB99-015B-41D9-A048-7CA547A75639}" type="pres">
      <dgm:prSet presAssocID="{BC32B0E9-21FA-46EE-B1A9-3E4B79F954C7}" presName="parentText" presStyleLbl="alignNode1" presStyleIdx="2" presStyleCnt="3" custLinFactNeighborX="3435" custLinFactNeighborY="-42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04128-AD6F-4071-8933-88E4AA0EA98D}" type="pres">
      <dgm:prSet presAssocID="{BC32B0E9-21FA-46EE-B1A9-3E4B79F954C7}" presName="descendantText" presStyleLbl="alignAcc1" presStyleIdx="2" presStyleCnt="3" custScaleX="94562" custScaleY="188192" custLinFactNeighborX="1259" custLinFactNeighborY="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758B37-FE63-4F4F-8CA4-E7AF59E0E237}" type="presOf" srcId="{4ADA6CD7-D372-411F-A8FC-B231BC32324F}" destId="{ED46996B-BB8A-4FEC-8A84-336FB942128E}" srcOrd="0" destOrd="0" presId="urn:microsoft.com/office/officeart/2005/8/layout/chevron2"/>
    <dgm:cxn modelId="{32FC7A84-3259-4C80-8640-CC3554BB587E}" type="presOf" srcId="{79E0C9FB-5770-47D6-8DFE-ABDBD1B5B8E1}" destId="{14104128-AD6F-4071-8933-88E4AA0EA98D}" srcOrd="0" destOrd="3" presId="urn:microsoft.com/office/officeart/2005/8/layout/chevron2"/>
    <dgm:cxn modelId="{74B34ED8-9371-4021-8259-F82E3F1E361B}" srcId="{BC32B0E9-21FA-46EE-B1A9-3E4B79F954C7}" destId="{B6D113B9-8FBD-4C25-A9CA-F0C1FE13EF4B}" srcOrd="0" destOrd="0" parTransId="{B302BE65-E70C-44F3-9949-16C27DD13C6E}" sibTransId="{FE9A5CC0-7F73-424B-A771-8A800DD8ED09}"/>
    <dgm:cxn modelId="{74713BC8-9491-4517-B38B-FFACEDDB1081}" srcId="{BC32B0E9-21FA-46EE-B1A9-3E4B79F954C7}" destId="{AAC50BDD-A832-404C-BB1B-36D2AF6EE50F}" srcOrd="2" destOrd="0" parTransId="{B90AFF32-D47D-49AD-B921-3184B1463C86}" sibTransId="{81256DEE-AE07-4410-BD5F-12E414A95238}"/>
    <dgm:cxn modelId="{89D18301-D31D-47BB-AAEC-2423F7D0735A}" srcId="{C5F9BE69-1DA4-4196-A4C8-B0543847E1DB}" destId="{585BC74F-5DED-4AE5-9822-52D9004022E8}" srcOrd="2" destOrd="0" parTransId="{C49B72A2-98C9-4546-9254-A6D7F13EF7A3}" sibTransId="{2E7F9003-24AE-411D-A8EC-5543CEEB1CF4}"/>
    <dgm:cxn modelId="{8C1BDC7F-B2A5-41E3-9A7E-78F198128321}" srcId="{DE3435B8-6901-44DC-8593-00494AF04ACE}" destId="{0CFF9926-E934-4990-9576-219214BFED05}" srcOrd="2" destOrd="0" parTransId="{DBD9F8FF-2866-4B6B-840D-58D9C2BC4665}" sibTransId="{4058B549-8FEC-4E78-8C4B-71684CCD45A9}"/>
    <dgm:cxn modelId="{F2DBCC4E-1FCF-4F7F-8388-15900F6F4111}" type="presOf" srcId="{20D09D39-EA53-4845-85DA-5A618DE30BA1}" destId="{ED46996B-BB8A-4FEC-8A84-336FB942128E}" srcOrd="0" destOrd="3" presId="urn:microsoft.com/office/officeart/2005/8/layout/chevron2"/>
    <dgm:cxn modelId="{024C7637-1FCC-461F-9D56-EB79353C4AA1}" srcId="{DE3435B8-6901-44DC-8593-00494AF04ACE}" destId="{1EC0665D-6FC6-466B-A9D6-3EBC12E3EF66}" srcOrd="1" destOrd="0" parTransId="{28EBC06C-4513-4BC2-B019-E1D19C1DCF43}" sibTransId="{B5DE8754-CE3F-4980-82B6-07F4ECA0FE2A}"/>
    <dgm:cxn modelId="{77947322-C622-40F8-9C95-72FA9B27D26C}" type="presOf" srcId="{BC32B0E9-21FA-46EE-B1A9-3E4B79F954C7}" destId="{AD81CB99-015B-41D9-A048-7CA547A75639}" srcOrd="0" destOrd="0" presId="urn:microsoft.com/office/officeart/2005/8/layout/chevron2"/>
    <dgm:cxn modelId="{A933B217-5A31-4963-B299-135D95670437}" type="presOf" srcId="{B6D113B9-8FBD-4C25-A9CA-F0C1FE13EF4B}" destId="{14104128-AD6F-4071-8933-88E4AA0EA98D}" srcOrd="0" destOrd="0" presId="urn:microsoft.com/office/officeart/2005/8/layout/chevron2"/>
    <dgm:cxn modelId="{91B063DB-6848-4C40-9FE1-0FC10A388C64}" type="presOf" srcId="{585BC74F-5DED-4AE5-9822-52D9004022E8}" destId="{13B89734-216A-4C73-B2BA-2288DDF3A8EE}" srcOrd="0" destOrd="2" presId="urn:microsoft.com/office/officeart/2005/8/layout/chevron2"/>
    <dgm:cxn modelId="{316DA156-29EE-438D-8C4A-83C6DB6AC2DC}" type="presOf" srcId="{6FFE3973-6D72-4387-AE4B-B8B83157C0A7}" destId="{13B89734-216A-4C73-B2BA-2288DDF3A8EE}" srcOrd="0" destOrd="0" presId="urn:microsoft.com/office/officeart/2005/8/layout/chevron2"/>
    <dgm:cxn modelId="{E92264A9-3FA8-41E7-B150-57FD31ABAE49}" type="presOf" srcId="{0CFF9926-E934-4990-9576-219214BFED05}" destId="{ED46996B-BB8A-4FEC-8A84-336FB942128E}" srcOrd="0" destOrd="2" presId="urn:microsoft.com/office/officeart/2005/8/layout/chevron2"/>
    <dgm:cxn modelId="{69F09CA3-3E90-4F5F-8C19-DEA113F08FC8}" srcId="{BC32B0E9-21FA-46EE-B1A9-3E4B79F954C7}" destId="{1DD72A80-C01C-4E96-B2B5-D266740A9853}" srcOrd="1" destOrd="0" parTransId="{6B49F57F-EC04-4E24-9B94-B3A893E139BF}" sibTransId="{69D28A1A-9AD8-4766-A8FC-600C239F5EF5}"/>
    <dgm:cxn modelId="{29BEA1E9-81CF-4F55-A6BD-CBE8D1B415EC}" srcId="{DE3435B8-6901-44DC-8593-00494AF04ACE}" destId="{20D09D39-EA53-4845-85DA-5A618DE30BA1}" srcOrd="3" destOrd="0" parTransId="{EA75B272-7228-4314-AA16-9D0E5E3650B2}" sibTransId="{F2E177AB-5504-4785-BE13-D68EDE950D66}"/>
    <dgm:cxn modelId="{068A60CE-A2E0-472D-915F-7933A842395D}" srcId="{C5F9BE69-1DA4-4196-A4C8-B0543847E1DB}" destId="{6FFE3973-6D72-4387-AE4B-B8B83157C0A7}" srcOrd="0" destOrd="0" parTransId="{99658222-20B7-4DDC-A812-05C5E70C184A}" sibTransId="{1E5EC3DF-5D59-46C0-8EA8-257ADA599230}"/>
    <dgm:cxn modelId="{73DA59AC-C46C-4DA6-9961-C3CAC879250C}" srcId="{C5F9BE69-1DA4-4196-A4C8-B0543847E1DB}" destId="{6541E8AB-2079-4F51-A4DD-F320DD31AE7E}" srcOrd="1" destOrd="0" parTransId="{BB93B85B-BE71-452E-B943-941F23993D26}" sibTransId="{DFCF74CF-43DF-4753-8FA3-F869469F7807}"/>
    <dgm:cxn modelId="{BF76E961-BD8C-4019-B7F1-227C6A73C7AB}" srcId="{DE3435B8-6901-44DC-8593-00494AF04ACE}" destId="{4ADA6CD7-D372-411F-A8FC-B231BC32324F}" srcOrd="0" destOrd="0" parTransId="{7440A67A-6F91-4E3B-9B92-1F256F3BF3C1}" sibTransId="{5AD4459B-56AE-4A9C-801C-BB97C0422144}"/>
    <dgm:cxn modelId="{2E80ED6A-EA32-4026-BA21-1243877296EC}" type="presOf" srcId="{6541E8AB-2079-4F51-A4DD-F320DD31AE7E}" destId="{13B89734-216A-4C73-B2BA-2288DDF3A8EE}" srcOrd="0" destOrd="1" presId="urn:microsoft.com/office/officeart/2005/8/layout/chevron2"/>
    <dgm:cxn modelId="{077AD469-F659-4A2F-BB86-A5B29D4E69E0}" type="presOf" srcId="{DE3435B8-6901-44DC-8593-00494AF04ACE}" destId="{7E510D60-1D2D-4CC0-92F0-E28670A941F8}" srcOrd="0" destOrd="0" presId="urn:microsoft.com/office/officeart/2005/8/layout/chevron2"/>
    <dgm:cxn modelId="{517F374B-D788-44B2-9183-67760A563F23}" srcId="{4AD57B1F-243E-4E4B-A375-26A4B50C4586}" destId="{DE3435B8-6901-44DC-8593-00494AF04ACE}" srcOrd="1" destOrd="0" parTransId="{456A06FB-6BB0-4391-B630-D41C31824A0B}" sibTransId="{F9AF6628-D587-4ED2-AB9C-7525CF69A965}"/>
    <dgm:cxn modelId="{9F54C477-AB1A-4FD0-BA38-91063544D608}" srcId="{BC32B0E9-21FA-46EE-B1A9-3E4B79F954C7}" destId="{79E0C9FB-5770-47D6-8DFE-ABDBD1B5B8E1}" srcOrd="3" destOrd="0" parTransId="{12FFD01E-EDD8-41E9-84C9-BE881C5DC1BB}" sibTransId="{E48E83F0-48D0-4332-824E-36B0A082E65D}"/>
    <dgm:cxn modelId="{47D29A59-8A00-4E78-BAF2-9394B8155F00}" type="presOf" srcId="{1EC0665D-6FC6-466B-A9D6-3EBC12E3EF66}" destId="{ED46996B-BB8A-4FEC-8A84-336FB942128E}" srcOrd="0" destOrd="1" presId="urn:microsoft.com/office/officeart/2005/8/layout/chevron2"/>
    <dgm:cxn modelId="{8456DFF6-ED89-4AD6-9C62-2C95600A9F98}" type="presOf" srcId="{4AD57B1F-243E-4E4B-A375-26A4B50C4586}" destId="{4ECB1358-8370-4227-B423-1E254208E80F}" srcOrd="0" destOrd="0" presId="urn:microsoft.com/office/officeart/2005/8/layout/chevron2"/>
    <dgm:cxn modelId="{CFEF2552-3C2E-4ED6-950F-D9AA74CAD819}" type="presOf" srcId="{1DD72A80-C01C-4E96-B2B5-D266740A9853}" destId="{14104128-AD6F-4071-8933-88E4AA0EA98D}" srcOrd="0" destOrd="1" presId="urn:microsoft.com/office/officeart/2005/8/layout/chevron2"/>
    <dgm:cxn modelId="{F2CEA44F-B5E9-473D-9A74-59B2C123B23C}" type="presOf" srcId="{AAC50BDD-A832-404C-BB1B-36D2AF6EE50F}" destId="{14104128-AD6F-4071-8933-88E4AA0EA98D}" srcOrd="0" destOrd="2" presId="urn:microsoft.com/office/officeart/2005/8/layout/chevron2"/>
    <dgm:cxn modelId="{4F0BD6CB-4EBC-4F9A-ACDA-0BC3CD347CCE}" srcId="{4AD57B1F-243E-4E4B-A375-26A4B50C4586}" destId="{BC32B0E9-21FA-46EE-B1A9-3E4B79F954C7}" srcOrd="2" destOrd="0" parTransId="{CA347210-D3E6-4238-B856-9E26E592C5D7}" sibTransId="{9D910EE3-8B2B-48A8-BF02-BA93C17F8747}"/>
    <dgm:cxn modelId="{2A462E92-C9E8-4D02-AA08-FE5A95DEA07A}" srcId="{4AD57B1F-243E-4E4B-A375-26A4B50C4586}" destId="{C5F9BE69-1DA4-4196-A4C8-B0543847E1DB}" srcOrd="0" destOrd="0" parTransId="{353D1FD6-F8E8-4E61-86A8-BAB7739B9719}" sibTransId="{08FF31A8-AA74-4BB9-A973-B0AEA83E9627}"/>
    <dgm:cxn modelId="{FD424779-A198-45DB-BB84-AD8F788CDDE1}" type="presOf" srcId="{C5F9BE69-1DA4-4196-A4C8-B0543847E1DB}" destId="{8DB5393F-5E3C-4C69-A668-B756F9B385A6}" srcOrd="0" destOrd="0" presId="urn:microsoft.com/office/officeart/2005/8/layout/chevron2"/>
    <dgm:cxn modelId="{3582B377-10ED-4569-A755-F404A6FAC543}" type="presParOf" srcId="{4ECB1358-8370-4227-B423-1E254208E80F}" destId="{50AAC8C3-4465-4F88-A8D1-9B8BA85D8F92}" srcOrd="0" destOrd="0" presId="urn:microsoft.com/office/officeart/2005/8/layout/chevron2"/>
    <dgm:cxn modelId="{BD141649-BBFC-4DCA-90B9-448EDA747C3C}" type="presParOf" srcId="{50AAC8C3-4465-4F88-A8D1-9B8BA85D8F92}" destId="{8DB5393F-5E3C-4C69-A668-B756F9B385A6}" srcOrd="0" destOrd="0" presId="urn:microsoft.com/office/officeart/2005/8/layout/chevron2"/>
    <dgm:cxn modelId="{9BB60A78-2DDD-4D93-B31B-1C7C849492E6}" type="presParOf" srcId="{50AAC8C3-4465-4F88-A8D1-9B8BA85D8F92}" destId="{13B89734-216A-4C73-B2BA-2288DDF3A8EE}" srcOrd="1" destOrd="0" presId="urn:microsoft.com/office/officeart/2005/8/layout/chevron2"/>
    <dgm:cxn modelId="{592596BB-B012-46FE-936A-6B32AF7C0895}" type="presParOf" srcId="{4ECB1358-8370-4227-B423-1E254208E80F}" destId="{AB1C3679-ADC8-40D6-87CA-B75040347832}" srcOrd="1" destOrd="0" presId="urn:microsoft.com/office/officeart/2005/8/layout/chevron2"/>
    <dgm:cxn modelId="{FBA7C395-2DDD-4C3E-BD0C-249D370E8415}" type="presParOf" srcId="{4ECB1358-8370-4227-B423-1E254208E80F}" destId="{B9EF9B74-DFB9-46F7-8F42-7B8979956AD5}" srcOrd="2" destOrd="0" presId="urn:microsoft.com/office/officeart/2005/8/layout/chevron2"/>
    <dgm:cxn modelId="{43370C92-E18A-46CF-94B4-91559CBD6CA1}" type="presParOf" srcId="{B9EF9B74-DFB9-46F7-8F42-7B8979956AD5}" destId="{7E510D60-1D2D-4CC0-92F0-E28670A941F8}" srcOrd="0" destOrd="0" presId="urn:microsoft.com/office/officeart/2005/8/layout/chevron2"/>
    <dgm:cxn modelId="{29F09240-1DBC-4BBF-883A-D938D296DB89}" type="presParOf" srcId="{B9EF9B74-DFB9-46F7-8F42-7B8979956AD5}" destId="{ED46996B-BB8A-4FEC-8A84-336FB942128E}" srcOrd="1" destOrd="0" presId="urn:microsoft.com/office/officeart/2005/8/layout/chevron2"/>
    <dgm:cxn modelId="{B441716D-211B-4554-8540-DD1F6FB9F959}" type="presParOf" srcId="{4ECB1358-8370-4227-B423-1E254208E80F}" destId="{1E1490C8-7CD9-4C08-B7A9-182BC837D502}" srcOrd="3" destOrd="0" presId="urn:microsoft.com/office/officeart/2005/8/layout/chevron2"/>
    <dgm:cxn modelId="{175FAD1D-3EF6-403F-AFFD-525AED394244}" type="presParOf" srcId="{4ECB1358-8370-4227-B423-1E254208E80F}" destId="{5F315811-89B5-4B18-9D0A-FE5A4AA0B29C}" srcOrd="4" destOrd="0" presId="urn:microsoft.com/office/officeart/2005/8/layout/chevron2"/>
    <dgm:cxn modelId="{14986173-B863-40E0-AC7F-7F52979CB9CE}" type="presParOf" srcId="{5F315811-89B5-4B18-9D0A-FE5A4AA0B29C}" destId="{AD81CB99-015B-41D9-A048-7CA547A75639}" srcOrd="0" destOrd="0" presId="urn:microsoft.com/office/officeart/2005/8/layout/chevron2"/>
    <dgm:cxn modelId="{91CDDDE7-A09F-49FE-9212-0F47EE6DC785}" type="presParOf" srcId="{5F315811-89B5-4B18-9D0A-FE5A4AA0B29C}" destId="{14104128-AD6F-4071-8933-88E4AA0EA9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072498-7C68-4093-9460-D160CB1F3FA2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5AB207CD-FE7C-4A44-AA71-35D5E3DAED2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приема документов</a:t>
          </a:r>
          <a:endParaRPr lang="ru-RU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2096CE-C8F8-4676-9CCE-6E71CA133D93}" type="parTrans" cxnId="{1406051E-C852-442C-AD96-29F04A2F5CED}">
      <dgm:prSet/>
      <dgm:spPr/>
      <dgm:t>
        <a:bodyPr/>
        <a:lstStyle/>
        <a:p>
          <a:endParaRPr lang="ru-RU"/>
        </a:p>
      </dgm:t>
    </dgm:pt>
    <dgm:pt modelId="{845E89FE-6F3C-4EF7-BE3E-15FF1C6E9182}" type="sibTrans" cxnId="{1406051E-C852-442C-AD96-29F04A2F5CED}">
      <dgm:prSet/>
      <dgm:spPr/>
      <dgm:t>
        <a:bodyPr/>
        <a:lstStyle/>
        <a:p>
          <a:endParaRPr lang="ru-RU"/>
        </a:p>
      </dgm:t>
    </dgm:pt>
    <dgm:pt modelId="{4CE32177-3B79-47B5-8458-08640D392BEE}">
      <dgm:prSet phldrT="[Текст]" custT="1"/>
      <dgm:spPr/>
      <dgm:t>
        <a:bodyPr/>
        <a:lstStyle/>
        <a:p>
          <a:pPr algn="ctr"/>
          <a:r>
            <a:rPr lang="ru-RU" altLang="ru-RU" sz="32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</a:t>
          </a:r>
          <a:r>
            <a:rPr lang="ru-RU" alt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выплату компенсации стоимости путевок, приобретенных в 2017 году,  осуществляется</a:t>
          </a:r>
          <a:endParaRPr lang="ru-RU" sz="2800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C66954-E156-4402-816D-25446002F07E}" type="parTrans" cxnId="{6D2DE9F4-8F80-4609-8C05-799683A999DA}">
      <dgm:prSet/>
      <dgm:spPr/>
      <dgm:t>
        <a:bodyPr/>
        <a:lstStyle/>
        <a:p>
          <a:endParaRPr lang="ru-RU"/>
        </a:p>
      </dgm:t>
    </dgm:pt>
    <dgm:pt modelId="{F036B125-3BA9-4662-BAC4-9B1190BCA0A5}" type="sibTrans" cxnId="{6D2DE9F4-8F80-4609-8C05-799683A999DA}">
      <dgm:prSet/>
      <dgm:spPr/>
      <dgm:t>
        <a:bodyPr/>
        <a:lstStyle/>
        <a:p>
          <a:endParaRPr lang="ru-RU"/>
        </a:p>
      </dgm:t>
    </dgm:pt>
    <dgm:pt modelId="{4883912F-1E89-4039-986E-A8577D50CE95}">
      <dgm:prSet phldrT="[Текст]" custT="1"/>
      <dgm:spPr/>
      <dgm:t>
        <a:bodyPr/>
        <a:lstStyle/>
        <a:p>
          <a:pPr algn="ctr"/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7B030F-0CFD-4F73-BEC8-6CBAC59488D5}" type="parTrans" cxnId="{0B92908D-4622-4A68-BEFD-AF6FCB93E232}">
      <dgm:prSet/>
      <dgm:spPr/>
      <dgm:t>
        <a:bodyPr/>
        <a:lstStyle/>
        <a:p>
          <a:endParaRPr lang="ru-RU"/>
        </a:p>
      </dgm:t>
    </dgm:pt>
    <dgm:pt modelId="{4CEF4B8A-A8C5-4D1F-903C-2E8774481670}" type="sibTrans" cxnId="{0B92908D-4622-4A68-BEFD-AF6FCB93E232}">
      <dgm:prSet/>
      <dgm:spPr/>
      <dgm:t>
        <a:bodyPr/>
        <a:lstStyle/>
        <a:p>
          <a:endParaRPr lang="ru-RU"/>
        </a:p>
      </dgm:t>
    </dgm:pt>
    <dgm:pt modelId="{36AEF9A7-64D0-4F62-A17D-D6578A3767AB}">
      <dgm:prSet phldrT="[Текст]" custT="1"/>
      <dgm:spPr/>
      <dgm:t>
        <a:bodyPr/>
        <a:lstStyle/>
        <a:p>
          <a:pPr algn="ctr"/>
          <a:r>
            <a:rPr lang="ru-RU" altLang="ru-RU" sz="40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15 декабря 2017года.</a:t>
          </a:r>
          <a:endParaRPr lang="ru-RU" sz="4000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490639-4E1D-482B-B830-3BD041C7D05A}" type="parTrans" cxnId="{5F68EE04-61A2-4967-A442-774F213BF956}">
      <dgm:prSet/>
      <dgm:spPr/>
      <dgm:t>
        <a:bodyPr/>
        <a:lstStyle/>
        <a:p>
          <a:endParaRPr lang="ru-RU"/>
        </a:p>
      </dgm:t>
    </dgm:pt>
    <dgm:pt modelId="{4D814668-F674-4922-9D7A-3F0E0FB0E761}" type="sibTrans" cxnId="{5F68EE04-61A2-4967-A442-774F213BF956}">
      <dgm:prSet/>
      <dgm:spPr/>
      <dgm:t>
        <a:bodyPr/>
        <a:lstStyle/>
        <a:p>
          <a:endParaRPr lang="ru-RU"/>
        </a:p>
      </dgm:t>
    </dgm:pt>
    <dgm:pt modelId="{E6BF27DA-44E0-4724-96F6-E108CF900288}">
      <dgm:prSet phldrT="[Текст]" custT="1"/>
      <dgm:spPr/>
      <dgm:t>
        <a:bodyPr/>
        <a:lstStyle/>
        <a:p>
          <a:pPr algn="ctr"/>
          <a:endParaRPr lang="ru-RU" sz="2800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7F207-6D57-4BA3-B974-E4F6EE521FB3}" type="parTrans" cxnId="{EC43F221-D388-458D-8753-04368B5B4AEF}">
      <dgm:prSet/>
      <dgm:spPr/>
      <dgm:t>
        <a:bodyPr/>
        <a:lstStyle/>
        <a:p>
          <a:endParaRPr lang="ru-RU"/>
        </a:p>
      </dgm:t>
    </dgm:pt>
    <dgm:pt modelId="{2F5FCDE8-A26B-4C4A-BE77-5CDDD6FC22F4}" type="sibTrans" cxnId="{EC43F221-D388-458D-8753-04368B5B4AEF}">
      <dgm:prSet/>
      <dgm:spPr/>
      <dgm:t>
        <a:bodyPr/>
        <a:lstStyle/>
        <a:p>
          <a:endParaRPr lang="ru-RU"/>
        </a:p>
      </dgm:t>
    </dgm:pt>
    <dgm:pt modelId="{86788096-8C5D-44C3-BB07-C59B99C1CFE2}" type="pres">
      <dgm:prSet presAssocID="{35072498-7C68-4093-9460-D160CB1F3F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4E07AC-2206-43D5-B19D-F7214911BCC5}" type="pres">
      <dgm:prSet presAssocID="{5AB207CD-FE7C-4A44-AA71-35D5E3DAED27}" presName="parentText" presStyleLbl="node1" presStyleIdx="0" presStyleCnt="1" custScaleY="106950" custLinFactNeighborX="-573" custLinFactNeighborY="-68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C1D8F-6F33-492E-99DB-9898A1FE988F}" type="pres">
      <dgm:prSet presAssocID="{5AB207CD-FE7C-4A44-AA71-35D5E3DAED27}" presName="childText" presStyleLbl="revTx" presStyleIdx="0" presStyleCnt="1" custScaleX="120303" custScaleY="237700" custLinFactNeighborY="13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B4A502-863D-4E2D-B59C-C5D13A49CDF5}" type="presOf" srcId="{35072498-7C68-4093-9460-D160CB1F3FA2}" destId="{86788096-8C5D-44C3-BB07-C59B99C1CFE2}" srcOrd="0" destOrd="0" presId="urn:microsoft.com/office/officeart/2005/8/layout/vList2"/>
    <dgm:cxn modelId="{EC43F221-D388-458D-8753-04368B5B4AEF}" srcId="{5AB207CD-FE7C-4A44-AA71-35D5E3DAED27}" destId="{E6BF27DA-44E0-4724-96F6-E108CF900288}" srcOrd="2" destOrd="0" parTransId="{4E97F207-6D57-4BA3-B974-E4F6EE521FB3}" sibTransId="{2F5FCDE8-A26B-4C4A-BE77-5CDDD6FC22F4}"/>
    <dgm:cxn modelId="{20BE29FF-F501-46E0-A524-57E455D004C9}" type="presOf" srcId="{5AB207CD-FE7C-4A44-AA71-35D5E3DAED27}" destId="{5E4E07AC-2206-43D5-B19D-F7214911BCC5}" srcOrd="0" destOrd="0" presId="urn:microsoft.com/office/officeart/2005/8/layout/vList2"/>
    <dgm:cxn modelId="{5F68EE04-61A2-4967-A442-774F213BF956}" srcId="{5AB207CD-FE7C-4A44-AA71-35D5E3DAED27}" destId="{36AEF9A7-64D0-4F62-A17D-D6578A3767AB}" srcOrd="3" destOrd="0" parTransId="{C0490639-4E1D-482B-B830-3BD041C7D05A}" sibTransId="{4D814668-F674-4922-9D7A-3F0E0FB0E761}"/>
    <dgm:cxn modelId="{780186CA-EAA8-4717-8845-9D4D8DDAC818}" type="presOf" srcId="{36AEF9A7-64D0-4F62-A17D-D6578A3767AB}" destId="{317C1D8F-6F33-492E-99DB-9898A1FE988F}" srcOrd="0" destOrd="3" presId="urn:microsoft.com/office/officeart/2005/8/layout/vList2"/>
    <dgm:cxn modelId="{6D2DE9F4-8F80-4609-8C05-799683A999DA}" srcId="{5AB207CD-FE7C-4A44-AA71-35D5E3DAED27}" destId="{4CE32177-3B79-47B5-8458-08640D392BEE}" srcOrd="1" destOrd="0" parTransId="{BDC66954-E156-4402-816D-25446002F07E}" sibTransId="{F036B125-3BA9-4662-BAC4-9B1190BCA0A5}"/>
    <dgm:cxn modelId="{95971C8A-5C88-4092-A828-5D58F4050042}" type="presOf" srcId="{4CE32177-3B79-47B5-8458-08640D392BEE}" destId="{317C1D8F-6F33-492E-99DB-9898A1FE988F}" srcOrd="0" destOrd="1" presId="urn:microsoft.com/office/officeart/2005/8/layout/vList2"/>
    <dgm:cxn modelId="{F16D18A1-515E-4306-A356-8A564A9CE64A}" type="presOf" srcId="{E6BF27DA-44E0-4724-96F6-E108CF900288}" destId="{317C1D8F-6F33-492E-99DB-9898A1FE988F}" srcOrd="0" destOrd="2" presId="urn:microsoft.com/office/officeart/2005/8/layout/vList2"/>
    <dgm:cxn modelId="{C305C058-B180-4431-8DEA-C7F1FCDCAEB8}" type="presOf" srcId="{4883912F-1E89-4039-986E-A8577D50CE95}" destId="{317C1D8F-6F33-492E-99DB-9898A1FE988F}" srcOrd="0" destOrd="0" presId="urn:microsoft.com/office/officeart/2005/8/layout/vList2"/>
    <dgm:cxn modelId="{1406051E-C852-442C-AD96-29F04A2F5CED}" srcId="{35072498-7C68-4093-9460-D160CB1F3FA2}" destId="{5AB207CD-FE7C-4A44-AA71-35D5E3DAED27}" srcOrd="0" destOrd="0" parTransId="{ED2096CE-C8F8-4676-9CCE-6E71CA133D93}" sibTransId="{845E89FE-6F3C-4EF7-BE3E-15FF1C6E9182}"/>
    <dgm:cxn modelId="{0B92908D-4622-4A68-BEFD-AF6FCB93E232}" srcId="{5AB207CD-FE7C-4A44-AA71-35D5E3DAED27}" destId="{4883912F-1E89-4039-986E-A8577D50CE95}" srcOrd="0" destOrd="0" parTransId="{A07B030F-0CFD-4F73-BEC8-6CBAC59488D5}" sibTransId="{4CEF4B8A-A8C5-4D1F-903C-2E8774481670}"/>
    <dgm:cxn modelId="{22D32139-BA0C-4CA2-B325-29E55C23E623}" type="presParOf" srcId="{86788096-8C5D-44C3-BB07-C59B99C1CFE2}" destId="{5E4E07AC-2206-43D5-B19D-F7214911BCC5}" srcOrd="0" destOrd="0" presId="urn:microsoft.com/office/officeart/2005/8/layout/vList2"/>
    <dgm:cxn modelId="{BECAD10F-455D-4C12-8818-C47F06122A04}" type="presParOf" srcId="{86788096-8C5D-44C3-BB07-C59B99C1CFE2}" destId="{317C1D8F-6F33-492E-99DB-9898A1FE988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42202F7-D82E-4ECC-B699-BB045E09028C}" type="datetimeFigureOut">
              <a:rPr lang="ru-RU"/>
              <a:pPr>
                <a:defRPr/>
              </a:pPr>
              <a:t>06.04.17</a:t>
            </a:fld>
            <a:endParaRPr lang="ru-RU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F5BAEDA-8C41-4467-8558-81177E51AE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87B131C-5DD9-494F-BEAA-76062A2FFA33}" type="datetimeFigureOut">
              <a:rPr lang="ru-RU"/>
              <a:pPr>
                <a:defRPr/>
              </a:pPr>
              <a:t>06.04.17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1C204D-C435-451C-AD7D-80AFFA21D3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D8A646-66F2-4920-AA74-CA9A0FF848DD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E2679-6DE4-4B11-96EC-E5BD005D99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1F5DA-CD02-4D47-AD4A-89A2BED36C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1D995-1F4B-4FFD-AD17-7DA755A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D147-ECBB-49D6-A14B-F9FEA2FB2F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957C-1B71-4986-9CCE-4D1D74095C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A89D1-CF66-4ACE-8A37-42288F9C1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76E7E-BDB8-4EC5-9B89-9110386C18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07A31-448F-4251-A7D2-DAB1AB2DAC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151E-1334-484C-98A4-A7185BFC88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8B32-EE58-401A-AFC2-7EE16D9D84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D0FB7-3E68-4EA3-9F12-57A7A46FEA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6FBB1-C815-4B24-A929-CD4B579244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2E074BB-4C9B-4976-8745-F1A294AB47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</p:sldLayoutIdLst>
  <p:transition spd="med">
    <p:cover dir="r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6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2.jpeg"/><Relationship Id="rId5" Type="http://schemas.openxmlformats.org/officeDocument/2006/relationships/image" Target="../media/image9.jpeg"/><Relationship Id="rId15" Type="http://schemas.openxmlformats.org/officeDocument/2006/relationships/image" Target="../media/image18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3668" y="1628800"/>
            <a:ext cx="6191969" cy="36718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000" b="0" dirty="0" smtClean="0">
                <a:solidFill>
                  <a:srgbClr val="786C71">
                    <a:lumMod val="50000"/>
                  </a:srgbClr>
                </a:solidFill>
                <a:effectLst/>
              </a:rPr>
              <a:t>Алгоритм получения родителями (законными представителями) частичной компенсации работающим гражданам стоимости путевок за счет средств областного бюджета ленинградской области в загородные лагеря круглогодичного действия и детские санатории для детей, зарегистрированных или проживающих на территории ленинградской области, </a:t>
            </a:r>
            <a:br>
              <a:rPr lang="ru-RU" altLang="ru-RU" sz="2000" b="0" dirty="0" smtClean="0">
                <a:solidFill>
                  <a:srgbClr val="786C71">
                    <a:lumMod val="50000"/>
                  </a:srgbClr>
                </a:solidFill>
                <a:effectLst/>
              </a:rPr>
            </a:br>
            <a:r>
              <a:rPr lang="ru-RU" altLang="ru-RU" sz="2000" b="0" dirty="0" smtClean="0">
                <a:solidFill>
                  <a:srgbClr val="786C71">
                    <a:lumMod val="50000"/>
                  </a:srgbClr>
                </a:solidFill>
                <a:effectLst/>
              </a:rPr>
              <a:t>в  2017 году.</a:t>
            </a:r>
            <a:endParaRPr lang="ru-RU" alt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6386" name="Group 10"/>
          <p:cNvGrpSpPr>
            <a:grpSpLocks/>
          </p:cNvGrpSpPr>
          <p:nvPr/>
        </p:nvGrpSpPr>
        <p:grpSpPr bwMode="auto">
          <a:xfrm>
            <a:off x="107950" y="69850"/>
            <a:ext cx="9036050" cy="1363663"/>
            <a:chOff x="113" y="88"/>
            <a:chExt cx="5579" cy="570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1091" y="362"/>
              <a:ext cx="436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2000" b="1" dirty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Комитет общего и профессионального образования Ленинградской области</a:t>
              </a:r>
              <a:endParaRPr lang="ru-RU" altLang="ru-RU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43" name="Text Box 24"/>
            <p:cNvSpPr txBox="1">
              <a:spLocks noChangeArrowheads="1"/>
            </p:cNvSpPr>
            <p:nvPr/>
          </p:nvSpPr>
          <p:spPr bwMode="auto">
            <a:xfrm>
              <a:off x="4422" y="88"/>
              <a:ext cx="12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ru-RU" sz="1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www.edu.lenobl.ru</a:t>
              </a:r>
              <a:endParaRPr lang="ru-RU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113" y="131"/>
              <a:ext cx="12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endParaRPr lang="ru-RU" alt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</p:grp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171450"/>
            <a:ext cx="1909763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C:\Users\Мамуля\Pictures\лето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1513" y="4276725"/>
            <a:ext cx="30146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267200"/>
            <a:ext cx="2376487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5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2"/>
          <p:cNvGrpSpPr>
            <a:grpSpLocks/>
          </p:cNvGrpSpPr>
          <p:nvPr/>
        </p:nvGrpSpPr>
        <p:grpSpPr bwMode="auto">
          <a:xfrm>
            <a:off x="1939925" y="328613"/>
            <a:ext cx="6669088" cy="1196975"/>
            <a:chOff x="1356" y="164"/>
            <a:chExt cx="4201" cy="799"/>
          </a:xfrm>
        </p:grpSpPr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1356" y="337"/>
              <a:ext cx="374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6631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 altLang="ru-RU" sz="1200" b="1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26632" name="Text Box 5"/>
            <p:cNvSpPr txBox="1">
              <a:spLocks noChangeArrowheads="1"/>
            </p:cNvSpPr>
            <p:nvPr/>
          </p:nvSpPr>
          <p:spPr bwMode="auto">
            <a:xfrm>
              <a:off x="2073" y="730"/>
              <a:ext cx="23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b="1">
                  <a:solidFill>
                    <a:srgbClr val="9900FF"/>
                  </a:solidFill>
                  <a:latin typeface="Times New Roman" pitchFamily="18" charset="0"/>
                  <a:cs typeface="Times New Roman" pitchFamily="18" charset="0"/>
                </a:rPr>
                <a:t>Шаг третий  (продолжение):</a:t>
              </a:r>
            </a:p>
          </p:txBody>
        </p:sp>
      </p:grpSp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2414588" y="409575"/>
            <a:ext cx="5616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</a:t>
            </a:r>
          </a:p>
          <a:p>
            <a:pPr algn="ctr"/>
            <a:r>
              <a:rPr lang="ru-RU" altLang="ru-RU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Ленинградской области</a:t>
            </a:r>
            <a:endParaRPr lang="ru-RU" altLang="ru-RU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6307138" y="92075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www.edu.lenobl.ru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79375"/>
            <a:ext cx="2376488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79375" y="1843088"/>
            <a:ext cx="8956675" cy="48990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>
                <a:cs typeface="Times New Roman" panose="02020603050405020304" pitchFamily="18" charset="0"/>
              </a:rPr>
              <a:t>6. </a:t>
            </a:r>
            <a:r>
              <a:rPr lang="ru-RU" sz="1600" b="1" dirty="0">
                <a:cs typeface="Times New Roman" panose="02020603050405020304" pitchFamily="18" charset="0"/>
              </a:rPr>
              <a:t>Справка </a:t>
            </a:r>
            <a:r>
              <a:rPr lang="ru-RU" sz="1600" b="1" dirty="0">
                <a:cs typeface="Times New Roman" panose="02020603050405020304" pitchFamily="18" charset="0"/>
              </a:rPr>
              <a:t>с места работы родителя </a:t>
            </a:r>
            <a:r>
              <a:rPr lang="ru-RU" sz="1600" dirty="0">
                <a:cs typeface="Times New Roman" panose="02020603050405020304" pitchFamily="18" charset="0"/>
              </a:rPr>
              <a:t>(законного представителя), указанного  в обратном (отрывном) талоне к путевке (</a:t>
            </a:r>
            <a:r>
              <a:rPr lang="ru-RU" sz="1600" b="1" dirty="0">
                <a:cs typeface="Times New Roman" panose="02020603050405020304" pitchFamily="18" charset="0"/>
              </a:rPr>
              <a:t>подтверждающая факт трудоустройства на момент отдыха ребенка,  оригинал</a:t>
            </a:r>
            <a:r>
              <a:rPr lang="ru-RU" sz="1600" dirty="0">
                <a:cs typeface="Times New Roman" panose="02020603050405020304" pitchFamily="18" charset="0"/>
              </a:rPr>
              <a:t>).</a:t>
            </a:r>
            <a:endParaRPr lang="ru-RU" sz="1600" dirty="0"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dirty="0">
                <a:cs typeface="Times New Roman" panose="02020603050405020304" pitchFamily="18" charset="0"/>
              </a:rPr>
              <a:t>7. Реквизиты для перечисления средств. </a:t>
            </a:r>
            <a:r>
              <a:rPr lang="ru-RU" sz="1600" b="1" dirty="0">
                <a:cs typeface="Times New Roman" panose="02020603050405020304" pitchFamily="18" charset="0"/>
              </a:rPr>
              <a:t>(Справка о реквизитах банковского счета или копия сберегательной книжки родителя указанного  в обратном (отрывном) талоне к путевке</a:t>
            </a:r>
            <a:r>
              <a:rPr lang="ru-RU" sz="1600" b="1" dirty="0">
                <a:cs typeface="Times New Roman" panose="02020603050405020304" pitchFamily="18" charset="0"/>
              </a:rPr>
              <a:t>).</a:t>
            </a:r>
            <a:endParaRPr lang="ru-RU" sz="1600" dirty="0"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dirty="0">
                <a:cs typeface="Times New Roman" panose="02020603050405020304" pitchFamily="18" charset="0"/>
              </a:rPr>
              <a:t>8. В случае если законный представитель является опекуном или приемным родителем, дополнительно представляется </a:t>
            </a:r>
            <a:r>
              <a:rPr lang="ru-RU" sz="1600" b="1" dirty="0">
                <a:cs typeface="Times New Roman" panose="02020603050405020304" pitchFamily="18" charset="0"/>
              </a:rPr>
              <a:t>копия постановления главы администрации муниципального образования</a:t>
            </a:r>
            <a:r>
              <a:rPr lang="ru-RU" sz="1600" dirty="0">
                <a:cs typeface="Times New Roman" panose="02020603050405020304" pitchFamily="18" charset="0"/>
              </a:rPr>
              <a:t> </a:t>
            </a:r>
            <a:r>
              <a:rPr lang="ru-RU" sz="1600" b="1" dirty="0">
                <a:cs typeface="Times New Roman" panose="02020603050405020304" pitchFamily="18" charset="0"/>
              </a:rPr>
              <a:t>о передаче ребенка под опеку </a:t>
            </a:r>
            <a:r>
              <a:rPr lang="ru-RU" sz="1600" dirty="0">
                <a:cs typeface="Times New Roman" panose="02020603050405020304" pitchFamily="18" charset="0"/>
              </a:rPr>
              <a:t>(попечительство), в приемную семью (для опекунов, попечителей и приемных родителей</a:t>
            </a:r>
            <a:r>
              <a:rPr lang="ru-RU" sz="1600" dirty="0">
                <a:cs typeface="Times New Roman" panose="02020603050405020304" pitchFamily="18" charset="0"/>
              </a:rPr>
              <a:t>).</a:t>
            </a:r>
          </a:p>
          <a:p>
            <a:pPr algn="just">
              <a:defRPr/>
            </a:pPr>
            <a:endParaRPr lang="ru-RU" sz="1600" dirty="0"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dirty="0">
                <a:cs typeface="Times New Roman" panose="02020603050405020304" pitchFamily="18" charset="0"/>
              </a:rPr>
              <a:t>9. </a:t>
            </a:r>
            <a:r>
              <a:rPr lang="ru-RU" sz="1600" dirty="0">
                <a:cs typeface="Times New Roman" panose="02020603050405020304" pitchFamily="18" charset="0"/>
              </a:rPr>
              <a:t>Копия </a:t>
            </a:r>
            <a:r>
              <a:rPr lang="ru-RU" sz="1600" dirty="0">
                <a:cs typeface="Times New Roman" panose="02020603050405020304" pitchFamily="18" charset="0"/>
              </a:rPr>
              <a:t>документа (</a:t>
            </a:r>
            <a:r>
              <a:rPr lang="ru-RU" sz="1600" b="1" dirty="0">
                <a:cs typeface="Times New Roman" panose="02020603050405020304" pitchFamily="18" charset="0"/>
              </a:rPr>
              <a:t>свидетельство о браке, свидетельство о расторжении брака или иная справка</a:t>
            </a:r>
            <a:r>
              <a:rPr lang="ru-RU" sz="1600" dirty="0">
                <a:cs typeface="Times New Roman" panose="02020603050405020304" pitchFamily="18" charset="0"/>
              </a:rPr>
              <a:t>), подтверждающего изменение фамилии (в случае если фамилия родителя, указанная в свидетельстве о рождении ребенка,  либо самого ребенка, впоследствии изменилась</a:t>
            </a:r>
            <a:r>
              <a:rPr lang="ru-RU" sz="1600" dirty="0">
                <a:cs typeface="Times New Roman" panose="02020603050405020304" pitchFamily="18" charset="0"/>
              </a:rPr>
              <a:t>).</a:t>
            </a:r>
          </a:p>
          <a:p>
            <a:pPr algn="just">
              <a:defRPr/>
            </a:pPr>
            <a:endParaRPr lang="ru-RU" sz="1600" dirty="0"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dirty="0">
                <a:cs typeface="Times New Roman" panose="02020603050405020304" pitchFamily="18" charset="0"/>
              </a:rPr>
              <a:t>10. В случае если родитель (законный представитель) является индивидуальным предпринимателем, дополнительно представляется </a:t>
            </a:r>
            <a:r>
              <a:rPr lang="ru-RU" sz="1600" b="1" dirty="0">
                <a:cs typeface="Times New Roman" panose="02020603050405020304" pitchFamily="18" charset="0"/>
              </a:rPr>
              <a:t>выписка из Единого государственного реестра индивидуальных предпринимателей (ЕГРИП</a:t>
            </a:r>
            <a:r>
              <a:rPr lang="ru-RU" sz="1600" b="1" dirty="0">
                <a:cs typeface="Times New Roman" panose="02020603050405020304" pitchFamily="18" charset="0"/>
              </a:rPr>
              <a:t>) за текущий год.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3172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21"/>
          <p:cNvGrpSpPr>
            <a:grpSpLocks/>
          </p:cNvGrpSpPr>
          <p:nvPr/>
        </p:nvGrpSpPr>
        <p:grpSpPr bwMode="auto">
          <a:xfrm>
            <a:off x="-1588" y="-166688"/>
            <a:ext cx="8410576" cy="5037138"/>
            <a:chOff x="541" y="164"/>
            <a:chExt cx="5016" cy="2681"/>
          </a:xfrm>
        </p:grpSpPr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1213" y="333"/>
              <a:ext cx="370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7655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 altLang="ru-RU" sz="1200" b="1">
                <a:solidFill>
                  <a:schemeClr val="bg2"/>
                </a:solidFill>
                <a:latin typeface="Arial" charset="0"/>
              </a:endParaRPr>
            </a:p>
          </p:txBody>
        </p:sp>
        <p:grpSp>
          <p:nvGrpSpPr>
            <p:cNvPr id="27656" name="Group 18"/>
            <p:cNvGrpSpPr>
              <a:grpSpLocks/>
            </p:cNvGrpSpPr>
            <p:nvPr/>
          </p:nvGrpSpPr>
          <p:grpSpPr bwMode="auto">
            <a:xfrm>
              <a:off x="571" y="1138"/>
              <a:ext cx="110" cy="477"/>
              <a:chOff x="571" y="1138"/>
              <a:chExt cx="110" cy="477"/>
            </a:xfrm>
          </p:grpSpPr>
          <p:sp>
            <p:nvSpPr>
              <p:cNvPr id="27662" name="Text Box 14"/>
              <p:cNvSpPr txBox="1">
                <a:spLocks noChangeArrowheads="1"/>
              </p:cNvSpPr>
              <p:nvPr/>
            </p:nvSpPr>
            <p:spPr bwMode="auto">
              <a:xfrm>
                <a:off x="571" y="1138"/>
                <a:ext cx="110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altLang="ru-RU" b="1"/>
              </a:p>
            </p:txBody>
          </p:sp>
          <p:sp>
            <p:nvSpPr>
              <p:cNvPr id="27663" name="Rectangle 16"/>
              <p:cNvSpPr>
                <a:spLocks noChangeArrowheads="1"/>
              </p:cNvSpPr>
              <p:nvPr/>
            </p:nvSpPr>
            <p:spPr bwMode="auto">
              <a:xfrm>
                <a:off x="571" y="1435"/>
                <a:ext cx="110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altLang="ru-RU" sz="16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657" name="Rectangle 17"/>
            <p:cNvSpPr>
              <a:spLocks noChangeArrowheads="1"/>
            </p:cNvSpPr>
            <p:nvPr/>
          </p:nvSpPr>
          <p:spPr bwMode="auto">
            <a:xfrm>
              <a:off x="541" y="2033"/>
              <a:ext cx="11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altLang="ru-RU" sz="1600" i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7658" name="Group 20"/>
            <p:cNvGrpSpPr>
              <a:grpSpLocks/>
            </p:cNvGrpSpPr>
            <p:nvPr/>
          </p:nvGrpSpPr>
          <p:grpSpPr bwMode="auto">
            <a:xfrm>
              <a:off x="721" y="2642"/>
              <a:ext cx="3927" cy="203"/>
              <a:chOff x="721" y="2642"/>
              <a:chExt cx="3927" cy="203"/>
            </a:xfrm>
          </p:grpSpPr>
          <p:sp>
            <p:nvSpPr>
              <p:cNvPr id="27660" name="Text Box 20"/>
              <p:cNvSpPr txBox="1">
                <a:spLocks noChangeArrowheads="1"/>
              </p:cNvSpPr>
              <p:nvPr/>
            </p:nvSpPr>
            <p:spPr bwMode="auto">
              <a:xfrm>
                <a:off x="721" y="2648"/>
                <a:ext cx="110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altLang="ru-RU" b="1"/>
              </a:p>
            </p:txBody>
          </p:sp>
          <p:sp>
            <p:nvSpPr>
              <p:cNvPr id="27661" name="Text Box 21"/>
              <p:cNvSpPr txBox="1">
                <a:spLocks noChangeArrowheads="1"/>
              </p:cNvSpPr>
              <p:nvPr/>
            </p:nvSpPr>
            <p:spPr bwMode="auto">
              <a:xfrm>
                <a:off x="3197" y="2642"/>
                <a:ext cx="1451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altLang="ru-RU" b="1"/>
              </a:p>
            </p:txBody>
          </p:sp>
        </p:grpSp>
        <p:sp>
          <p:nvSpPr>
            <p:cNvPr id="27659" name="Text Box 22"/>
            <p:cNvSpPr txBox="1">
              <a:spLocks noChangeArrowheads="1"/>
            </p:cNvSpPr>
            <p:nvPr/>
          </p:nvSpPr>
          <p:spPr bwMode="auto">
            <a:xfrm>
              <a:off x="2083" y="1050"/>
              <a:ext cx="11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altLang="ru-RU" b="1">
                <a:solidFill>
                  <a:srgbClr val="9900FF"/>
                </a:solidFill>
              </a:endParaRPr>
            </a:p>
          </p:txBody>
        </p:sp>
      </p:grpSp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2352675" y="677863"/>
            <a:ext cx="568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732588" y="107950"/>
            <a:ext cx="2232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79375"/>
            <a:ext cx="2303463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/>
        </p:nvGraphicFramePr>
        <p:xfrm>
          <a:off x="755576" y="1873720"/>
          <a:ext cx="8208689" cy="4507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3125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12"/>
          <p:cNvGrpSpPr>
            <a:grpSpLocks/>
          </p:cNvGrpSpPr>
          <p:nvPr/>
        </p:nvGrpSpPr>
        <p:grpSpPr bwMode="auto">
          <a:xfrm>
            <a:off x="322263" y="4763"/>
            <a:ext cx="8455025" cy="5808662"/>
            <a:chOff x="249" y="164"/>
            <a:chExt cx="5326" cy="3659"/>
          </a:xfrm>
        </p:grpSpPr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1272" y="332"/>
              <a:ext cx="378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8679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 altLang="ru-RU" sz="1200" b="1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28680" name="Text Box 12"/>
            <p:cNvSpPr txBox="1">
              <a:spLocks noChangeArrowheads="1"/>
            </p:cNvSpPr>
            <p:nvPr/>
          </p:nvSpPr>
          <p:spPr bwMode="auto">
            <a:xfrm>
              <a:off x="249" y="2205"/>
              <a:ext cx="52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altLang="ru-RU" sz="2000" b="1" i="1">
                <a:solidFill>
                  <a:srgbClr val="9900FF"/>
                </a:solidFill>
              </a:endParaRPr>
            </a:p>
          </p:txBody>
        </p:sp>
        <p:sp>
          <p:nvSpPr>
            <p:cNvPr id="28681" name="Text Box 12"/>
            <p:cNvSpPr txBox="1">
              <a:spLocks noChangeArrowheads="1"/>
            </p:cNvSpPr>
            <p:nvPr/>
          </p:nvSpPr>
          <p:spPr bwMode="auto">
            <a:xfrm>
              <a:off x="313" y="3455"/>
              <a:ext cx="526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600"/>
            </a:p>
            <a:p>
              <a:endParaRPr lang="ru-RU" altLang="ru-RU" sz="1600">
                <a:solidFill>
                  <a:schemeClr val="accent2"/>
                </a:solidFill>
              </a:endParaRPr>
            </a:p>
          </p:txBody>
        </p:sp>
      </p:grpSp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79375"/>
            <a:ext cx="2341563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2454275" y="835025"/>
            <a:ext cx="568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019925" y="10795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487488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2"/>
          <p:cNvGrpSpPr>
            <a:grpSpLocks/>
          </p:cNvGrpSpPr>
          <p:nvPr/>
        </p:nvGrpSpPr>
        <p:grpSpPr bwMode="auto">
          <a:xfrm>
            <a:off x="323850" y="260350"/>
            <a:ext cx="8497888" cy="5121275"/>
            <a:chOff x="204" y="164"/>
            <a:chExt cx="5353" cy="3226"/>
          </a:xfrm>
        </p:grpSpPr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1272" y="332"/>
              <a:ext cx="378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7415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 altLang="ru-RU" sz="1200" b="1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416" name="Text Box 12"/>
            <p:cNvSpPr txBox="1">
              <a:spLocks noChangeArrowheads="1"/>
            </p:cNvSpPr>
            <p:nvPr/>
          </p:nvSpPr>
          <p:spPr bwMode="auto">
            <a:xfrm>
              <a:off x="249" y="2205"/>
              <a:ext cx="52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altLang="ru-RU" sz="2000" b="1" i="1">
                <a:solidFill>
                  <a:srgbClr val="9900FF"/>
                </a:solidFill>
              </a:endParaRPr>
            </a:p>
          </p:txBody>
        </p:sp>
        <p:sp>
          <p:nvSpPr>
            <p:cNvPr id="17417" name="Text Box 12"/>
            <p:cNvSpPr txBox="1">
              <a:spLocks noChangeArrowheads="1"/>
            </p:cNvSpPr>
            <p:nvPr/>
          </p:nvSpPr>
          <p:spPr bwMode="auto">
            <a:xfrm>
              <a:off x="204" y="3022"/>
              <a:ext cx="526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600"/>
            </a:p>
            <a:p>
              <a:endParaRPr lang="ru-RU" altLang="ru-RU" sz="1600">
                <a:solidFill>
                  <a:schemeClr val="accent2"/>
                </a:solidFill>
              </a:endParaRPr>
            </a:p>
          </p:txBody>
        </p:sp>
      </p:grp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79375"/>
            <a:ext cx="2341563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2454275" y="835025"/>
            <a:ext cx="568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019925" y="10795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487487" y="1843088"/>
          <a:ext cx="6397625" cy="4682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325" y="333375"/>
            <a:ext cx="70199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950" y="44450"/>
            <a:ext cx="8928100" cy="66976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выплаты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компенсации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">
              <a:lnSpc>
                <a:spcPct val="150000"/>
              </a:lnSpc>
              <a:defRPr/>
            </a:pPr>
            <a:r>
              <a:rPr lang="ru-RU" dirty="0"/>
              <a:t>Право на частичную компенсацию стоимости путевок в </a:t>
            </a:r>
            <a:r>
              <a:rPr lang="ru-RU" dirty="0"/>
              <a:t>санаторно-</a:t>
            </a:r>
            <a:endParaRPr lang="ru-RU" dirty="0"/>
          </a:p>
          <a:p>
            <a:pPr marL="36000">
              <a:lnSpc>
                <a:spcPct val="150000"/>
              </a:lnSpc>
              <a:defRPr/>
            </a:pPr>
            <a:r>
              <a:rPr lang="ru-RU" dirty="0"/>
              <a:t>оздоровительные </a:t>
            </a:r>
            <a:r>
              <a:rPr lang="ru-RU" dirty="0"/>
              <a:t>организации, расположенные на территории Российской </a:t>
            </a:r>
          </a:p>
          <a:p>
            <a:pPr marL="36000">
              <a:lnSpc>
                <a:spcPct val="150000"/>
              </a:lnSpc>
              <a:defRPr/>
            </a:pPr>
            <a:r>
              <a:rPr lang="ru-RU" dirty="0"/>
              <a:t>Федерации</a:t>
            </a:r>
            <a:r>
              <a:rPr lang="ru-RU" dirty="0"/>
              <a:t>, имеют </a:t>
            </a:r>
            <a:r>
              <a:rPr lang="ru-RU" b="1" dirty="0"/>
              <a:t>работающие родители (законные представители) </a:t>
            </a:r>
            <a:r>
              <a:rPr lang="ru-RU" dirty="0"/>
              <a:t>детей, зарегистрированных на территории Ленинградской области (в том числе детей, находящихся под </a:t>
            </a:r>
            <a:r>
              <a:rPr lang="ru-RU" b="1" dirty="0"/>
              <a:t>опекой (попечительством), детей, находящихся в приемных семьях, а также усыновленных детей), и уполномоченные лица, полномочия которых подтверждены в установленном </a:t>
            </a:r>
            <a:r>
              <a:rPr lang="ru-RU" b="1" dirty="0"/>
              <a:t>порядке:</a:t>
            </a:r>
            <a:endParaRPr lang="ru-RU" dirty="0"/>
          </a:p>
          <a:p>
            <a:pPr marL="36000">
              <a:lnSpc>
                <a:spcPct val="150000"/>
              </a:lnSpc>
              <a:defRPr/>
            </a:pPr>
            <a:r>
              <a:rPr lang="ru-RU" b="1" dirty="0"/>
              <a:t>детей в возрасте от 6 до 17 лет (включительно) </a:t>
            </a:r>
            <a:r>
              <a:rPr lang="ru-RU" dirty="0"/>
              <a:t>отдыхающих в загородных детских оздоровительных лагерях (ДОЛ), со сроком пребывания</a:t>
            </a:r>
            <a:r>
              <a:rPr lang="ru-RU" b="1" dirty="0"/>
              <a:t> до 21 дня</a:t>
            </a:r>
            <a:r>
              <a:rPr lang="ru-RU" b="1" dirty="0"/>
              <a:t>;</a:t>
            </a:r>
            <a:endParaRPr lang="ru-RU" dirty="0"/>
          </a:p>
          <a:p>
            <a:pPr marL="36000">
              <a:lnSpc>
                <a:spcPct val="150000"/>
              </a:lnSpc>
              <a:defRPr/>
            </a:pPr>
            <a:r>
              <a:rPr lang="ru-RU" b="1" dirty="0"/>
              <a:t> детей от 4 до 17лет (включительно), </a:t>
            </a:r>
            <a:r>
              <a:rPr lang="ru-RU" dirty="0"/>
              <a:t>отдыхающие в санаторных оздоровительных лагерях круглогодичного действия  и детских санаториях со сроком  пребывания  </a:t>
            </a:r>
            <a:r>
              <a:rPr lang="ru-RU" b="1" dirty="0"/>
              <a:t>24 </a:t>
            </a:r>
            <a:r>
              <a:rPr lang="ru-RU" b="1" dirty="0"/>
              <a:t>дня, </a:t>
            </a:r>
            <a:r>
              <a:rPr lang="ru-RU" dirty="0"/>
              <a:t>в </a:t>
            </a:r>
            <a:r>
              <a:rPr lang="ru-RU" b="1" dirty="0"/>
              <a:t>период с февраля по май и с сентября по декабрь</a:t>
            </a:r>
            <a:r>
              <a:rPr lang="ru-RU" dirty="0"/>
              <a:t>.</a:t>
            </a:r>
          </a:p>
          <a:p>
            <a:pPr marL="36000">
              <a:lnSpc>
                <a:spcPct val="150000"/>
              </a:lnSpc>
              <a:defRPr/>
            </a:pPr>
            <a:r>
              <a:rPr lang="ru-RU" u="sng" dirty="0"/>
              <a:t>Права родителей не ограничены в выборе места отдыха и оздоровления ребенка, (включая всю территорию России) и в количестве приобретенных путевок. </a:t>
            </a:r>
            <a:endParaRPr lang="ru-RU" dirty="0"/>
          </a:p>
        </p:txBody>
      </p: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950" y="115888"/>
            <a:ext cx="8928100" cy="6626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Частичная оплата стоимости путевки в загородные детские оздоровительные лагеря  за счет средств областного бюджета для работающих граждан , составляет  </a:t>
            </a:r>
            <a:r>
              <a:rPr lang="ru-RU" b="1" u="sng" dirty="0"/>
              <a:t>60%  от   расчетной  стоимости</a:t>
            </a:r>
            <a:r>
              <a:rPr lang="ru-RU" b="1" dirty="0"/>
              <a:t>  </a:t>
            </a:r>
            <a:r>
              <a:rPr lang="ru-RU" dirty="0"/>
              <a:t>путевки со сроком пребывания до 21 дня</a:t>
            </a:r>
            <a:r>
              <a:rPr lang="ru-RU" dirty="0"/>
              <a:t>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 Расчетная стоимость путевки в загородные стационарные детские оздоровительные лагеря и лагеря с круглосуточным пребыванием детей равна </a:t>
            </a:r>
          </a:p>
          <a:p>
            <a:pPr>
              <a:defRPr/>
            </a:pPr>
            <a:r>
              <a:rPr lang="ru-RU" dirty="0"/>
              <a:t> </a:t>
            </a:r>
            <a:r>
              <a:rPr lang="ru-RU" b="1" u="sng" dirty="0"/>
              <a:t>1000 руб. в сутки - 21 000,00 руб. (21 день)</a:t>
            </a:r>
            <a:r>
              <a:rPr lang="ru-RU" dirty="0"/>
              <a:t> </a:t>
            </a: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Приемным родителям, воспитывающим трех и более детей</a:t>
            </a:r>
            <a:r>
              <a:rPr lang="ru-RU" dirty="0"/>
              <a:t>, предоставляется компенсация стоимости путевки в размере </a:t>
            </a:r>
            <a:r>
              <a:rPr lang="ru-RU" b="1" u="sng" dirty="0"/>
              <a:t>100% от расчетной стоимости путевки</a:t>
            </a:r>
            <a:r>
              <a:rPr lang="ru-RU" dirty="0"/>
              <a:t>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В </a:t>
            </a:r>
            <a:r>
              <a:rPr lang="ru-RU" b="1" dirty="0"/>
              <a:t>санаторных оздоровительных лагерях круглогодичного действия  и детских санаториях</a:t>
            </a:r>
            <a:r>
              <a:rPr lang="ru-RU" dirty="0"/>
              <a:t> со сроком пребывания  </a:t>
            </a:r>
            <a:r>
              <a:rPr lang="ru-RU" b="1" u="sng" dirty="0"/>
              <a:t>24 дня</a:t>
            </a:r>
            <a:r>
              <a:rPr lang="ru-RU" b="1" dirty="0"/>
              <a:t>, </a:t>
            </a:r>
            <a:endParaRPr lang="ru-RU" dirty="0"/>
          </a:p>
          <a:p>
            <a:pPr>
              <a:defRPr/>
            </a:pPr>
            <a:r>
              <a:rPr lang="ru-RU" b="1" dirty="0"/>
              <a:t>в период </a:t>
            </a:r>
            <a:r>
              <a:rPr lang="ru-RU" b="1" u="sng" dirty="0"/>
              <a:t>с февраля по май и с сентября по декабрь</a:t>
            </a:r>
            <a:r>
              <a:rPr lang="ru-RU" b="1" dirty="0"/>
              <a:t> текущего года</a:t>
            </a:r>
            <a:r>
              <a:rPr lang="ru-RU" dirty="0"/>
              <a:t>, </a:t>
            </a:r>
          </a:p>
          <a:p>
            <a:pPr>
              <a:defRPr/>
            </a:pPr>
            <a:r>
              <a:rPr lang="ru-RU" dirty="0"/>
              <a:t>предоставляется </a:t>
            </a:r>
            <a:r>
              <a:rPr lang="ru-RU" dirty="0"/>
              <a:t>компенсация стоимости путевки  </a:t>
            </a:r>
            <a:r>
              <a:rPr lang="ru-RU" b="1" u="sng" dirty="0"/>
              <a:t>60% от расчетной </a:t>
            </a:r>
            <a:r>
              <a:rPr lang="ru-RU" b="1" u="sng" dirty="0"/>
              <a:t>стоимости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Расчетная стоимость - 1000 руб. * 24 дня = 24000 руб</a:t>
            </a:r>
            <a:r>
              <a:rPr lang="ru-RU" dirty="0"/>
              <a:t>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Выплата компенсации организована в течение всего календарного года и в том числе в </a:t>
            </a:r>
            <a:r>
              <a:rPr lang="ru-RU" dirty="0"/>
              <a:t>меж каникулярное </a:t>
            </a:r>
            <a:r>
              <a:rPr lang="ru-RU" dirty="0"/>
              <a:t>время.</a:t>
            </a:r>
          </a:p>
        </p:txBody>
      </p:sp>
    </p:spTree>
  </p:cSld>
  <p:clrMapOvr>
    <a:masterClrMapping/>
  </p:clrMapOvr>
  <p:transition spd="slow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26"/>
          <p:cNvGrpSpPr>
            <a:grpSpLocks/>
          </p:cNvGrpSpPr>
          <p:nvPr/>
        </p:nvGrpSpPr>
        <p:grpSpPr bwMode="auto">
          <a:xfrm>
            <a:off x="725488" y="260350"/>
            <a:ext cx="8096250" cy="5030788"/>
            <a:chOff x="457" y="164"/>
            <a:chExt cx="5100" cy="2987"/>
          </a:xfrm>
        </p:grpSpPr>
        <p:sp>
          <p:nvSpPr>
            <p:cNvPr id="21520" name="Text Box 6"/>
            <p:cNvSpPr txBox="1">
              <a:spLocks noChangeArrowheads="1"/>
            </p:cNvSpPr>
            <p:nvPr/>
          </p:nvSpPr>
          <p:spPr bwMode="auto">
            <a:xfrm>
              <a:off x="1181" y="286"/>
              <a:ext cx="378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1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 altLang="ru-RU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9" name="Text Box 39"/>
            <p:cNvSpPr txBox="1">
              <a:spLocks noChangeArrowheads="1"/>
            </p:cNvSpPr>
            <p:nvPr/>
          </p:nvSpPr>
          <p:spPr bwMode="auto">
            <a:xfrm>
              <a:off x="1524" y="830"/>
              <a:ext cx="359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523" name="Group 24"/>
            <p:cNvGrpSpPr>
              <a:grpSpLocks/>
            </p:cNvGrpSpPr>
            <p:nvPr/>
          </p:nvGrpSpPr>
          <p:grpSpPr bwMode="auto">
            <a:xfrm>
              <a:off x="457" y="1580"/>
              <a:ext cx="5053" cy="1571"/>
              <a:chOff x="457" y="1534"/>
              <a:chExt cx="5053" cy="1571"/>
            </a:xfrm>
          </p:grpSpPr>
          <p:sp>
            <p:nvSpPr>
              <p:cNvPr id="21524" name="Rectangle 28"/>
              <p:cNvSpPr>
                <a:spLocks noChangeArrowheads="1"/>
              </p:cNvSpPr>
              <p:nvPr/>
            </p:nvSpPr>
            <p:spPr bwMode="auto">
              <a:xfrm>
                <a:off x="457" y="1830"/>
                <a:ext cx="1098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25" name="Text Box 18"/>
              <p:cNvSpPr txBox="1">
                <a:spLocks noChangeArrowheads="1"/>
              </p:cNvSpPr>
              <p:nvPr/>
            </p:nvSpPr>
            <p:spPr bwMode="auto">
              <a:xfrm>
                <a:off x="1604" y="1868"/>
                <a:ext cx="263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26" name="Rectangle 29"/>
              <p:cNvSpPr>
                <a:spLocks noChangeArrowheads="1"/>
              </p:cNvSpPr>
              <p:nvPr/>
            </p:nvSpPr>
            <p:spPr bwMode="auto">
              <a:xfrm>
                <a:off x="2262" y="1703"/>
                <a:ext cx="113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alt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27" name="Text Box 18"/>
              <p:cNvSpPr txBox="1">
                <a:spLocks noChangeArrowheads="1"/>
              </p:cNvSpPr>
              <p:nvPr/>
            </p:nvSpPr>
            <p:spPr bwMode="auto">
              <a:xfrm>
                <a:off x="3248" y="1868"/>
                <a:ext cx="263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28" name="Rectangle 43"/>
              <p:cNvSpPr>
                <a:spLocks noChangeArrowheads="1"/>
              </p:cNvSpPr>
              <p:nvPr/>
            </p:nvSpPr>
            <p:spPr bwMode="auto">
              <a:xfrm>
                <a:off x="4082" y="1534"/>
                <a:ext cx="131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29" name="Text Box 18"/>
              <p:cNvSpPr txBox="1">
                <a:spLocks noChangeArrowheads="1"/>
              </p:cNvSpPr>
              <p:nvPr/>
            </p:nvSpPr>
            <p:spPr bwMode="auto">
              <a:xfrm>
                <a:off x="4620" y="1918"/>
                <a:ext cx="263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30" name="Rectangle 43"/>
              <p:cNvSpPr>
                <a:spLocks noChangeArrowheads="1"/>
              </p:cNvSpPr>
              <p:nvPr/>
            </p:nvSpPr>
            <p:spPr bwMode="auto">
              <a:xfrm>
                <a:off x="4195" y="2886"/>
                <a:ext cx="131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79375"/>
            <a:ext cx="23399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451100" y="636588"/>
            <a:ext cx="568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получения частичной компенсации стоимости путевки  в </a:t>
            </a:r>
            <a:r>
              <a:rPr lang="ru-RU" alt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году</a:t>
            </a:r>
            <a:endParaRPr lang="ru-RU" alt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019925" y="10795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8188" y="1560513"/>
            <a:ext cx="5695950" cy="5651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Получение компенсации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5488" y="3013075"/>
            <a:ext cx="2117725" cy="1871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6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Выбор </a:t>
            </a: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ДОЛ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Заключение договора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Оплата полной стоимости путевки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8038" y="3013075"/>
            <a:ext cx="2592387" cy="32242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accent6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Отдых </a:t>
            </a: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в ДОЛ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(не забываем  получить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ОТРЫВНОЙ ТАЛОН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к путевке в оригинале по форме, утверждённой  Приказом Министерства  финансов Российской Федерации  от 10.12.1999 № 90н «Об утверждении бланков строгой отчетности»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80175" y="3057525"/>
            <a:ext cx="2266950" cy="18700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4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Подготовка </a:t>
            </a:r>
            <a:endParaRPr lang="ru-RU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и подача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документов для </a:t>
            </a: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получения компенсации</a:t>
            </a:r>
            <a:endParaRPr lang="ru-RU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>
            <a:endCxn id="21528" idx="0"/>
          </p:cNvCxnSpPr>
          <p:nvPr/>
        </p:nvCxnSpPr>
        <p:spPr>
          <a:xfrm>
            <a:off x="2124075" y="2628900"/>
            <a:ext cx="5400675" cy="1587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124075" y="2613025"/>
            <a:ext cx="0" cy="40005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643438" y="2133600"/>
            <a:ext cx="0" cy="88106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1528" idx="0"/>
          </p:cNvCxnSpPr>
          <p:nvPr/>
        </p:nvCxnSpPr>
        <p:spPr>
          <a:xfrm>
            <a:off x="7524750" y="2644775"/>
            <a:ext cx="9525" cy="3683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6732588" y="3143250"/>
            <a:ext cx="1835150" cy="4333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ШАГ 3</a:t>
            </a:r>
            <a:endParaRPr lang="ru-RU" b="1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779838" y="3143250"/>
            <a:ext cx="1778000" cy="4333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ШАГ </a:t>
            </a:r>
            <a:r>
              <a:rPr lang="ru-RU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endParaRPr lang="ru-RU" b="1" i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050925" y="3143250"/>
            <a:ext cx="1501775" cy="4333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ШАГ </a:t>
            </a:r>
            <a:r>
              <a:rPr lang="ru-RU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endParaRPr lang="ru-RU" b="1" i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21"/>
          <p:cNvGrpSpPr>
            <a:grpSpLocks/>
          </p:cNvGrpSpPr>
          <p:nvPr/>
        </p:nvGrpSpPr>
        <p:grpSpPr bwMode="auto">
          <a:xfrm>
            <a:off x="539750" y="260350"/>
            <a:ext cx="8424863" cy="6121400"/>
            <a:chOff x="385" y="164"/>
            <a:chExt cx="5172" cy="3776"/>
          </a:xfrm>
        </p:grpSpPr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1313" y="332"/>
              <a:ext cx="378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35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 altLang="ru-RU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36" name="Text Box 22"/>
            <p:cNvSpPr txBox="1">
              <a:spLocks noChangeArrowheads="1"/>
            </p:cNvSpPr>
            <p:nvPr/>
          </p:nvSpPr>
          <p:spPr bwMode="auto">
            <a:xfrm>
              <a:off x="1932" y="679"/>
              <a:ext cx="2010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>
                  <a:solidFill>
                    <a:srgbClr val="9900FF"/>
                  </a:solidFill>
                  <a:latin typeface="Times New Roman" pitchFamily="18" charset="0"/>
                  <a:cs typeface="Times New Roman" pitchFamily="18" charset="0"/>
                </a:rPr>
                <a:t>Шаг первый – Выбор лагеря:</a:t>
              </a:r>
            </a:p>
          </p:txBody>
        </p:sp>
        <p:grpSp>
          <p:nvGrpSpPr>
            <p:cNvPr id="22537" name="Group 20"/>
            <p:cNvGrpSpPr>
              <a:grpSpLocks/>
            </p:cNvGrpSpPr>
            <p:nvPr/>
          </p:nvGrpSpPr>
          <p:grpSpPr bwMode="auto">
            <a:xfrm>
              <a:off x="385" y="1888"/>
              <a:ext cx="4672" cy="2052"/>
              <a:chOff x="385" y="1888"/>
              <a:chExt cx="4672" cy="2052"/>
            </a:xfrm>
          </p:grpSpPr>
          <p:sp>
            <p:nvSpPr>
              <p:cNvPr id="22538" name="Text Box 28"/>
              <p:cNvSpPr txBox="1">
                <a:spLocks noChangeArrowheads="1"/>
              </p:cNvSpPr>
              <p:nvPr/>
            </p:nvSpPr>
            <p:spPr bwMode="auto">
              <a:xfrm>
                <a:off x="612" y="1933"/>
                <a:ext cx="1630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Clr>
                    <a:schemeClr val="folHlink"/>
                  </a:buClr>
                </a:pPr>
                <a:endParaRPr lang="ru-RU" altLang="ru-RU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39" name="Text Box 25"/>
              <p:cNvSpPr txBox="1">
                <a:spLocks noChangeArrowheads="1"/>
              </p:cNvSpPr>
              <p:nvPr/>
            </p:nvSpPr>
            <p:spPr bwMode="auto">
              <a:xfrm>
                <a:off x="2971" y="1888"/>
                <a:ext cx="1927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altLang="ru-RU" sz="12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40" name="Rectangle 20"/>
              <p:cNvSpPr>
                <a:spLocks noChangeArrowheads="1"/>
              </p:cNvSpPr>
              <p:nvPr/>
            </p:nvSpPr>
            <p:spPr bwMode="auto">
              <a:xfrm>
                <a:off x="431" y="2841"/>
                <a:ext cx="11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41" name="Rectangle 22"/>
              <p:cNvSpPr>
                <a:spLocks noChangeArrowheads="1"/>
              </p:cNvSpPr>
              <p:nvPr/>
            </p:nvSpPr>
            <p:spPr bwMode="auto">
              <a:xfrm>
                <a:off x="431" y="3294"/>
                <a:ext cx="11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alt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42" name="Text Box 31"/>
              <p:cNvSpPr txBox="1">
                <a:spLocks noChangeArrowheads="1"/>
              </p:cNvSpPr>
              <p:nvPr/>
            </p:nvSpPr>
            <p:spPr bwMode="auto">
              <a:xfrm>
                <a:off x="385" y="3748"/>
                <a:ext cx="46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altLang="ru-RU" sz="1400" b="1" i="1">
                  <a:solidFill>
                    <a:srgbClr val="99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2408238" y="373063"/>
            <a:ext cx="5810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019925" y="10795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79375"/>
            <a:ext cx="23399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1249571" y="1988840"/>
          <a:ext cx="6753969" cy="4237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0" descr="C:\Users\so_zakalyuzhnaya\Desktop\картинки\Р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2988" y="28575"/>
            <a:ext cx="12795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17" descr="C:\Users\so_zakalyuzhnaya\Desktop\картинки\о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3019425"/>
            <a:ext cx="16970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6" descr="C:\Users\so_zakalyuzhnaya\Desktop\картинки\м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6575" y="1770063"/>
            <a:ext cx="16605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5" descr="C:\Users\so_zakalyuzhnaya\Desktop\картинки\о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8438" y="4733925"/>
            <a:ext cx="19446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3" descr="C:\Users\so_zakalyuzhnaya\Desktop\картинки\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" y="28575"/>
            <a:ext cx="22780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254" y="5975474"/>
            <a:ext cx="8203483" cy="76928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второй - отдых  в ДОЛ</a:t>
            </a:r>
            <a:endParaRPr lang="ru-RU" sz="400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9" name="Picture 3" descr="C:\Users\so_zakalyuzhnaya\Desktop\картинки\в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40350" y="0"/>
            <a:ext cx="261461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1" descr="C:\Users\so_zakalyuzhnaya\Desktop\картинки\м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2663" y="0"/>
            <a:ext cx="18383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2" descr="C:\Users\so_zakalyuzhnaya\Desktop\картинки\о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94050" y="3333750"/>
            <a:ext cx="216058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9" descr="C:\Users\so_zakalyuzhnaya\Desktop\картинки\Р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25" y="2982913"/>
            <a:ext cx="169862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2" descr="C:\Users\Мамуля\Pictures\лето\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73338" y="1235075"/>
            <a:ext cx="28463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3" descr="E:\КИНОФЕСТИВАЛЬ ФОТО\_DSC7225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92725" y="2878138"/>
            <a:ext cx="2243138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7" descr="http://www.gukit.ru/sites/default/files/styles/news/public/foto_gallery/2016/news-06-28/dczwlfslu5c.jpg?itok=Zh1qB_r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23125" y="1770063"/>
            <a:ext cx="1944688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65088" y="1196975"/>
            <a:ext cx="2765426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4078288"/>
            <a:ext cx="164623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2" descr="C:\Users\Мамуля\Pictures\Новая папка\спас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47813" y="4313238"/>
            <a:ext cx="255270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6" descr="C:\Users\Мамуля\Pictures\Новая папка (2)\c_h7TzwWO1Y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80288" y="115888"/>
            <a:ext cx="173513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5"/>
          <p:cNvSpPr txBox="1">
            <a:spLocks noChangeArrowheads="1"/>
          </p:cNvSpPr>
          <p:nvPr/>
        </p:nvSpPr>
        <p:spPr bwMode="auto">
          <a:xfrm>
            <a:off x="3054350" y="900113"/>
            <a:ext cx="4973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Шаг третий  - Подготовка документов</a:t>
            </a:r>
          </a:p>
        </p:txBody>
      </p:sp>
      <p:sp>
        <p:nvSpPr>
          <p:cNvPr id="24578" name="Text Box 10"/>
          <p:cNvSpPr txBox="1">
            <a:spLocks noChangeArrowheads="1"/>
          </p:cNvSpPr>
          <p:nvPr/>
        </p:nvSpPr>
        <p:spPr bwMode="auto">
          <a:xfrm>
            <a:off x="8172450" y="6559550"/>
            <a:ext cx="1152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i="1">
                <a:solidFill>
                  <a:srgbClr val="9900FF"/>
                </a:solidFill>
              </a:rPr>
              <a:t>См</a:t>
            </a:r>
            <a:r>
              <a:rPr lang="ru-RU" altLang="ru-RU" sz="1400" b="1" i="1">
                <a:solidFill>
                  <a:srgbClr val="9900FF"/>
                </a:solidFill>
              </a:rPr>
              <a:t>. </a:t>
            </a:r>
            <a:r>
              <a:rPr lang="ru-RU" altLang="ru-RU" sz="1400" i="1">
                <a:solidFill>
                  <a:srgbClr val="9900FF"/>
                </a:solidFill>
              </a:rPr>
              <a:t>далее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6650038" y="10160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" y="79375"/>
            <a:ext cx="234315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22525" y="1268413"/>
            <a:ext cx="6326188" cy="79216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Подготовка документов начинается после окончания отдыха ребенка. Весь пакет документов  готовится  только на </a:t>
            </a:r>
            <a:r>
              <a:rPr lang="ru-RU" sz="1600" b="1" i="1" dirty="0">
                <a:solidFill>
                  <a:srgbClr val="FF0000"/>
                </a:solidFill>
              </a:rPr>
              <a:t>родителя, указанного  в обратном (отрывном) талоне к </a:t>
            </a:r>
            <a:r>
              <a:rPr lang="ru-RU" sz="1600" b="1" i="1" dirty="0">
                <a:solidFill>
                  <a:srgbClr val="FF0000"/>
                </a:solidFill>
              </a:rPr>
              <a:t>путевке.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0138" y="246063"/>
            <a:ext cx="64087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общего и профессионального образования Ленинградской области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9238" y="2133600"/>
            <a:ext cx="8642350" cy="45021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cs typeface="Times New Roman" panose="02020603050405020304" pitchFamily="18" charset="0"/>
              </a:rPr>
              <a:t>1.</a:t>
            </a:r>
            <a:r>
              <a:rPr lang="ru-RU" sz="1600" b="1" dirty="0">
                <a:cs typeface="Times New Roman" panose="02020603050405020304" pitchFamily="18" charset="0"/>
              </a:rPr>
              <a:t>Заявление </a:t>
            </a:r>
            <a:r>
              <a:rPr lang="ru-RU" sz="1600" dirty="0">
                <a:cs typeface="Times New Roman" panose="02020603050405020304" pitchFamily="18" charset="0"/>
              </a:rPr>
              <a:t>о предоставлении компенсации по форме согласно приложению к настоящему Положению (заполненное собственноручно родителем (законным представителем), указанным  в обратном (отрывном) талоне к путевке </a:t>
            </a:r>
            <a:r>
              <a:rPr lang="ru-RU" sz="1600" dirty="0"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endParaRPr lang="ru-RU" sz="16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>
                <a:cs typeface="Times New Roman" panose="02020603050405020304" pitchFamily="18" charset="0"/>
              </a:rPr>
              <a:t>2. </a:t>
            </a:r>
            <a:r>
              <a:rPr lang="ru-RU" sz="1600" b="1" dirty="0">
                <a:cs typeface="Times New Roman" panose="02020603050405020304" pitchFamily="18" charset="0"/>
              </a:rPr>
              <a:t>Обратный (отрывной) талон к путевке </a:t>
            </a:r>
            <a:r>
              <a:rPr lang="ru-RU" sz="1600" dirty="0">
                <a:cs typeface="Times New Roman" panose="02020603050405020304" pitchFamily="18" charset="0"/>
              </a:rPr>
              <a:t>в оригинале по форме, утверждённой  Приказом Министерства  финансов Российской Федерации  от 10.12.1999 № 90н «Об утверждении бланков строгой отчетности</a:t>
            </a:r>
            <a:r>
              <a:rPr lang="ru-RU" sz="1600" dirty="0">
                <a:cs typeface="Times New Roman" panose="02020603050405020304" pitchFamily="18" charset="0"/>
              </a:rPr>
              <a:t>»</a:t>
            </a:r>
          </a:p>
          <a:p>
            <a:pPr>
              <a:defRPr/>
            </a:pPr>
            <a:endParaRPr lang="ru-RU" sz="160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dirty="0">
                <a:cs typeface="Times New Roman" panose="02020603050405020304" pitchFamily="18" charset="0"/>
              </a:rPr>
              <a:t>3. </a:t>
            </a:r>
            <a:r>
              <a:rPr lang="ru-RU" sz="1600" b="1" dirty="0">
                <a:cs typeface="Times New Roman" panose="02020603050405020304" pitchFamily="18" charset="0"/>
              </a:rPr>
              <a:t>Копия свидетельства о  рождении ребенка  </a:t>
            </a:r>
            <a:r>
              <a:rPr lang="ru-RU" sz="1600" dirty="0">
                <a:cs typeface="Times New Roman" panose="02020603050405020304" pitchFamily="18" charset="0"/>
              </a:rPr>
              <a:t>(с предъявлением оригинала) </a:t>
            </a:r>
            <a:endParaRPr lang="ru-RU" sz="160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dirty="0">
                <a:cs typeface="Times New Roman" panose="02020603050405020304" pitchFamily="18" charset="0"/>
              </a:rPr>
              <a:t> </a:t>
            </a:r>
            <a:endParaRPr lang="ru-RU" sz="16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>
                <a:cs typeface="Times New Roman" panose="02020603050405020304" pitchFamily="18" charset="0"/>
              </a:rPr>
              <a:t>4</a:t>
            </a:r>
            <a:r>
              <a:rPr lang="ru-RU" sz="1600" b="1" dirty="0">
                <a:cs typeface="Times New Roman" panose="02020603050405020304" pitchFamily="18" charset="0"/>
              </a:rPr>
              <a:t>. Копия  2,3 стр. паспорта родителя (законного представителя) </a:t>
            </a:r>
            <a:r>
              <a:rPr lang="ru-RU" sz="1600" dirty="0">
                <a:cs typeface="Times New Roman" panose="02020603050405020304" pitchFamily="18" charset="0"/>
              </a:rPr>
              <a:t>указанного </a:t>
            </a:r>
          </a:p>
          <a:p>
            <a:pPr>
              <a:defRPr/>
            </a:pPr>
            <a:r>
              <a:rPr lang="ru-RU" sz="1600" dirty="0">
                <a:cs typeface="Times New Roman" panose="02020603050405020304" pitchFamily="18" charset="0"/>
              </a:rPr>
              <a:t> в обратном (отрывном) талоне к путевке (с предъявлением оригинала</a:t>
            </a:r>
            <a:r>
              <a:rPr lang="ru-RU" sz="1600" dirty="0"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endParaRPr lang="ru-RU" sz="16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>
                <a:cs typeface="Times New Roman" panose="02020603050405020304" pitchFamily="18" charset="0"/>
              </a:rPr>
              <a:t>5. Документы, подтверждающие регистрацию по месту жительства ребенка на момент </a:t>
            </a:r>
            <a:r>
              <a:rPr lang="ru-RU" sz="1600" dirty="0">
                <a:cs typeface="Times New Roman" panose="02020603050405020304" pitchFamily="18" charset="0"/>
              </a:rPr>
              <a:t>отдыха </a:t>
            </a:r>
            <a:r>
              <a:rPr lang="ru-RU" sz="1600" dirty="0">
                <a:cs typeface="Times New Roman" panose="02020603050405020304" pitchFamily="18" charset="0"/>
              </a:rPr>
              <a:t>(</a:t>
            </a:r>
            <a:r>
              <a:rPr lang="ru-RU" sz="1600" b="1" dirty="0">
                <a:cs typeface="Times New Roman" panose="02020603050405020304" pitchFamily="18" charset="0"/>
              </a:rPr>
              <a:t>справка Ф-9 оригинал, или Ф-3 копия с предъявлением оригинала</a:t>
            </a:r>
            <a:r>
              <a:rPr lang="ru-RU" sz="1600" dirty="0">
                <a:cs typeface="Times New Roman" panose="02020603050405020304" pitchFamily="18" charset="0"/>
              </a:rPr>
              <a:t>)</a:t>
            </a:r>
            <a:endParaRPr lang="ru-RU" sz="16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3172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4319</TotalTime>
  <Words>640</Words>
  <Application>Microsoft Office PowerPoint</Application>
  <PresentationFormat>Экран (4:3)</PresentationFormat>
  <Paragraphs>82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13</vt:i4>
      </vt:variant>
      <vt:variant>
        <vt:lpstr>Заголовки слайдов</vt:lpstr>
      </vt:variant>
      <vt:variant>
        <vt:i4>12</vt:i4>
      </vt:variant>
    </vt:vector>
  </HeadingPairs>
  <TitlesOfParts>
    <vt:vector size="30" baseType="lpstr">
      <vt:lpstr>Tahoma</vt:lpstr>
      <vt:lpstr>Arial</vt:lpstr>
      <vt:lpstr>Georgia</vt:lpstr>
      <vt:lpstr>Times New Roman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получения родителями (законными представителями) меры социальной поддержки в сфере организации отдыха и оздоровления    в виде оплаты части стоимости путевки в организации детского отдыха за счет средств бюджета Санкт-Петербурга в период осенних школьных каникул 2013 года.</dc:title>
  <dc:creator>Admin</dc:creator>
  <cp:lastModifiedBy>SamLab.ws</cp:lastModifiedBy>
  <cp:revision>212</cp:revision>
  <cp:lastPrinted>2014-02-06T07:29:53Z</cp:lastPrinted>
  <dcterms:created xsi:type="dcterms:W3CDTF">2013-09-09T06:33:08Z</dcterms:created>
  <dcterms:modified xsi:type="dcterms:W3CDTF">2017-04-06T14:50:03Z</dcterms:modified>
</cp:coreProperties>
</file>